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37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27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03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58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27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25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844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9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44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6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36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1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5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96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8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9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377ECE-7A09-486B-B5A8-5E633320B538}" type="datetimeFigureOut">
              <a:rPr lang="es-MX" smtClean="0"/>
              <a:t>06/10/2014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B5BC1A-D0C8-4E41-A59E-1EAFF470B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9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hlinkClick r:id="rId2" action="ppaction://hlinksldjump"/>
          </p:cNvPr>
          <p:cNvSpPr/>
          <p:nvPr/>
        </p:nvSpPr>
        <p:spPr>
          <a:xfrm>
            <a:off x="3314562" y="848300"/>
            <a:ext cx="5562875" cy="53233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Videojuego</a:t>
            </a:r>
          </a:p>
        </p:txBody>
      </p:sp>
    </p:spTree>
    <p:extLst>
      <p:ext uri="{BB962C8B-B14F-4D97-AF65-F5344CB8AC3E}">
        <p14:creationId xmlns:p14="http://schemas.microsoft.com/office/powerpoint/2010/main" val="35597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adroTexto 59"/>
          <p:cNvSpPr txBox="1"/>
          <p:nvPr/>
        </p:nvSpPr>
        <p:spPr>
          <a:xfrm rot="21205397">
            <a:off x="4963562" y="2780814"/>
            <a:ext cx="18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Escenario</a:t>
            </a:r>
            <a:endParaRPr lang="es-MX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6823447" y="564351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Base de Datos</a:t>
            </a:r>
          </a:p>
          <a:p>
            <a:pPr algn="ctr"/>
            <a:r>
              <a:rPr lang="es-MX" dirty="0" smtClean="0"/>
              <a:t>(Datos y </a:t>
            </a:r>
            <a:r>
              <a:rPr lang="es-MX" dirty="0" smtClean="0"/>
              <a:t>Audio</a:t>
            </a:r>
            <a:r>
              <a:rPr lang="es-MX" dirty="0" smtClean="0"/>
              <a:t>)</a:t>
            </a: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6823447" y="2243025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Pantalla</a:t>
            </a: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6823447" y="3797069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</a:t>
            </a:r>
          </a:p>
        </p:txBody>
      </p:sp>
      <p:sp>
        <p:nvSpPr>
          <p:cNvPr id="21" name="Rectángulo 20">
            <a:hlinkClick r:id="rId4" action="ppaction://hlinksldjump"/>
          </p:cNvPr>
          <p:cNvSpPr/>
          <p:nvPr/>
        </p:nvSpPr>
        <p:spPr>
          <a:xfrm>
            <a:off x="6823447" y="5351113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Scripts (Memoria Principal)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4312259" y="837307"/>
            <a:ext cx="2511188" cy="1263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 rot="19935329">
            <a:off x="4422442" y="841507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 y avances</a:t>
            </a:r>
            <a:endParaRPr lang="es-MX" dirty="0"/>
          </a:p>
        </p:txBody>
      </p:sp>
      <p:cxnSp>
        <p:nvCxnSpPr>
          <p:cNvPr id="26" name="Conector recto de flecha 25"/>
          <p:cNvCxnSpPr>
            <a:stCxn id="5" idx="1"/>
            <a:endCxn id="4" idx="7"/>
          </p:cNvCxnSpPr>
          <p:nvPr/>
        </p:nvCxnSpPr>
        <p:spPr>
          <a:xfrm flipH="1">
            <a:off x="4555285" y="1042023"/>
            <a:ext cx="2268162" cy="1201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 rot="19935329">
            <a:off x="5176410" y="1435569"/>
            <a:ext cx="16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Records</a:t>
            </a:r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2120625" y="1843458"/>
            <a:ext cx="2852382" cy="2729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Videojuego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792682" y="3905680"/>
            <a:ext cx="2030765" cy="657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 rot="1060339">
            <a:off x="4928824" y="4165337"/>
            <a:ext cx="16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Situaciones</a:t>
            </a:r>
            <a:endParaRPr lang="es-MX" dirty="0"/>
          </a:p>
        </p:txBody>
      </p:sp>
      <p:sp>
        <p:nvSpPr>
          <p:cNvPr id="39" name="CuadroTexto 38"/>
          <p:cNvSpPr txBox="1"/>
          <p:nvPr/>
        </p:nvSpPr>
        <p:spPr>
          <a:xfrm rot="1764468">
            <a:off x="4622661" y="5194144"/>
            <a:ext cx="16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Instrucciones.</a:t>
            </a:r>
            <a:endParaRPr lang="es-MX" dirty="0"/>
          </a:p>
        </p:txBody>
      </p:sp>
      <p:cxnSp>
        <p:nvCxnSpPr>
          <p:cNvPr id="40" name="Conector recto de flecha 39"/>
          <p:cNvCxnSpPr>
            <a:stCxn id="9" idx="1"/>
          </p:cNvCxnSpPr>
          <p:nvPr/>
        </p:nvCxnSpPr>
        <p:spPr>
          <a:xfrm flipH="1" flipV="1">
            <a:off x="4907643" y="3633093"/>
            <a:ext cx="1915804" cy="641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 rot="1108726">
            <a:off x="5176410" y="3648870"/>
            <a:ext cx="16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Instrucciones</a:t>
            </a:r>
            <a:endParaRPr lang="es-MX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056463" y="4482091"/>
            <a:ext cx="2766349" cy="1535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 rot="1648253">
            <a:off x="4908689" y="4712854"/>
            <a:ext cx="16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Condiciones.</a:t>
            </a:r>
            <a:endParaRPr lang="es-MX" dirty="0"/>
          </a:p>
        </p:txBody>
      </p:sp>
      <p:cxnSp>
        <p:nvCxnSpPr>
          <p:cNvPr id="51" name="Conector recto de flecha 50"/>
          <p:cNvCxnSpPr/>
          <p:nvPr/>
        </p:nvCxnSpPr>
        <p:spPr>
          <a:xfrm flipH="1" flipV="1">
            <a:off x="4380593" y="4317559"/>
            <a:ext cx="2441658" cy="1364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ítulo 56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/>
          <a:lstStyle/>
          <a:p>
            <a:r>
              <a:rPr lang="es-MX" dirty="0" smtClean="0"/>
              <a:t>Nivel 0.</a:t>
            </a:r>
            <a:endParaRPr lang="es-MX" dirty="0"/>
          </a:p>
        </p:txBody>
      </p:sp>
      <p:cxnSp>
        <p:nvCxnSpPr>
          <p:cNvPr id="59" name="Conector recto de flecha 58"/>
          <p:cNvCxnSpPr>
            <a:stCxn id="8" idx="1"/>
          </p:cNvCxnSpPr>
          <p:nvPr/>
        </p:nvCxnSpPr>
        <p:spPr>
          <a:xfrm flipH="1">
            <a:off x="4922067" y="2720697"/>
            <a:ext cx="1901380" cy="242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312762" y="3053490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Base de Datos</a:t>
            </a:r>
          </a:p>
          <a:p>
            <a:pPr algn="ctr"/>
            <a:r>
              <a:rPr lang="es-MX" dirty="0" smtClean="0"/>
              <a:t>(Datos y </a:t>
            </a:r>
            <a:r>
              <a:rPr lang="es-MX" dirty="0" smtClean="0"/>
              <a:t>Audio</a:t>
            </a:r>
            <a:r>
              <a:rPr lang="es-MX" dirty="0" smtClean="0"/>
              <a:t>)</a:t>
            </a: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8674183" y="3200400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Pantalla</a:t>
            </a: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756191" y="1027906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</a:t>
            </a:r>
          </a:p>
        </p:txBody>
      </p:sp>
      <p:sp>
        <p:nvSpPr>
          <p:cNvPr id="57" name="Título 56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/>
          <a:lstStyle/>
          <a:p>
            <a:r>
              <a:rPr lang="es-MX" dirty="0" smtClean="0"/>
              <a:t>Nivel 1.</a:t>
            </a:r>
            <a:endParaRPr lang="es-MX" dirty="0"/>
          </a:p>
        </p:txBody>
      </p:sp>
      <p:sp>
        <p:nvSpPr>
          <p:cNvPr id="3" name="Sol 2"/>
          <p:cNvSpPr/>
          <p:nvPr/>
        </p:nvSpPr>
        <p:spPr>
          <a:xfrm>
            <a:off x="4230753" y="3200400"/>
            <a:ext cx="3657600" cy="3657600"/>
          </a:xfrm>
          <a:prstGeom prst="su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Scripts (Memoria Principal)</a:t>
            </a:r>
            <a:endParaRPr lang="es-MX" dirty="0"/>
          </a:p>
        </p:txBody>
      </p:sp>
      <p:cxnSp>
        <p:nvCxnSpPr>
          <p:cNvPr id="11" name="Conector recto de flecha 10"/>
          <p:cNvCxnSpPr>
            <a:stCxn id="5" idx="3"/>
            <a:endCxn id="3" idx="1"/>
          </p:cNvCxnSpPr>
          <p:nvPr/>
        </p:nvCxnSpPr>
        <p:spPr>
          <a:xfrm>
            <a:off x="2919485" y="3531162"/>
            <a:ext cx="1311268" cy="1498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3" idx="1"/>
            <a:endCxn id="5" idx="2"/>
          </p:cNvCxnSpPr>
          <p:nvPr/>
        </p:nvCxnSpPr>
        <p:spPr>
          <a:xfrm flipH="1" flipV="1">
            <a:off x="1616124" y="4008834"/>
            <a:ext cx="2614629" cy="1020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2"/>
            <a:endCxn id="3" idx="0"/>
          </p:cNvCxnSpPr>
          <p:nvPr/>
        </p:nvCxnSpPr>
        <p:spPr>
          <a:xfrm>
            <a:off x="6059553" y="1983250"/>
            <a:ext cx="0" cy="1217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923157" y="2130160"/>
            <a:ext cx="178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Acciones de cambio de estados.</a:t>
            </a:r>
            <a:endParaRPr lang="es-MX" dirty="0"/>
          </a:p>
        </p:txBody>
      </p:sp>
      <p:cxnSp>
        <p:nvCxnSpPr>
          <p:cNvPr id="44" name="Conector recto de flecha 43"/>
          <p:cNvCxnSpPr>
            <a:stCxn id="3" idx="3"/>
            <a:endCxn id="8" idx="2"/>
          </p:cNvCxnSpPr>
          <p:nvPr/>
        </p:nvCxnSpPr>
        <p:spPr>
          <a:xfrm flipV="1">
            <a:off x="7888353" y="4155744"/>
            <a:ext cx="2089192" cy="87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8537458" y="4684002"/>
            <a:ext cx="178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Cambia el estado del juego.</a:t>
            </a:r>
            <a:endParaRPr lang="es-MX" dirty="0"/>
          </a:p>
        </p:txBody>
      </p:sp>
      <p:sp>
        <p:nvSpPr>
          <p:cNvPr id="54" name="CuadroTexto 53"/>
          <p:cNvSpPr txBox="1"/>
          <p:nvPr/>
        </p:nvSpPr>
        <p:spPr>
          <a:xfrm>
            <a:off x="3232656" y="3086763"/>
            <a:ext cx="178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Obtiene los valores almacenados.</a:t>
            </a:r>
            <a:endParaRPr lang="es-MX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791192" y="4650682"/>
            <a:ext cx="178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Guarda valores nuevos.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01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l 2"/>
          <p:cNvSpPr/>
          <p:nvPr/>
        </p:nvSpPr>
        <p:spPr>
          <a:xfrm>
            <a:off x="4267199" y="1865087"/>
            <a:ext cx="3657600" cy="3657600"/>
          </a:xfrm>
          <a:prstGeom prst="su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Base de Datos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7924799" y="5653315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Variables de control.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60476" y="5653315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Archivos Base.</a:t>
            </a: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4792638" y="246743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Scripts (Memoria Principal)</a:t>
            </a:r>
          </a:p>
        </p:txBody>
      </p:sp>
      <p:cxnSp>
        <p:nvCxnSpPr>
          <p:cNvPr id="13" name="Conector recto de flecha 12"/>
          <p:cNvCxnSpPr>
            <a:stCxn id="6" idx="2"/>
            <a:endCxn id="3" idx="0"/>
          </p:cNvCxnSpPr>
          <p:nvPr/>
        </p:nvCxnSpPr>
        <p:spPr>
          <a:xfrm flipH="1">
            <a:off x="6095999" y="1202087"/>
            <a:ext cx="1" cy="66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ítulo 56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/>
          <a:lstStyle/>
          <a:p>
            <a:r>
              <a:rPr lang="es-MX" dirty="0" smtClean="0"/>
              <a:t>Nivel 1.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487885" y="132935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Manda información</a:t>
            </a:r>
            <a:endParaRPr lang="es-MX" dirty="0"/>
          </a:p>
        </p:txBody>
      </p:sp>
      <p:cxnSp>
        <p:nvCxnSpPr>
          <p:cNvPr id="20" name="Conector angular 19"/>
          <p:cNvCxnSpPr>
            <a:stCxn id="5" idx="0"/>
            <a:endCxn id="3" idx="1"/>
          </p:cNvCxnSpPr>
          <p:nvPr/>
        </p:nvCxnSpPr>
        <p:spPr>
          <a:xfrm rot="5400000" flipH="1" flipV="1">
            <a:off x="2635804" y="4021921"/>
            <a:ext cx="1959428" cy="13033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77042" y="4097718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Ejecuta audio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9228160" y="4235604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Modifica variables</a:t>
            </a:r>
            <a:endParaRPr lang="es-MX" dirty="0"/>
          </a:p>
        </p:txBody>
      </p:sp>
      <p:cxnSp>
        <p:nvCxnSpPr>
          <p:cNvPr id="24" name="Conector angular 23"/>
          <p:cNvCxnSpPr>
            <a:stCxn id="3" idx="3"/>
            <a:endCxn id="4" idx="0"/>
          </p:cNvCxnSpPr>
          <p:nvPr/>
        </p:nvCxnSpPr>
        <p:spPr>
          <a:xfrm>
            <a:off x="7924799" y="3693887"/>
            <a:ext cx="1303362" cy="19594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l 2"/>
          <p:cNvSpPr/>
          <p:nvPr/>
        </p:nvSpPr>
        <p:spPr>
          <a:xfrm>
            <a:off x="402771" y="2024744"/>
            <a:ext cx="3657600" cy="3657600"/>
          </a:xfrm>
          <a:prstGeom prst="su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Pantalla</a:t>
            </a:r>
            <a:endParaRPr lang="es-MX" dirty="0"/>
          </a:p>
        </p:txBody>
      </p:sp>
      <p:sp>
        <p:nvSpPr>
          <p:cNvPr id="4" name="Sol 3"/>
          <p:cNvSpPr/>
          <p:nvPr/>
        </p:nvSpPr>
        <p:spPr>
          <a:xfrm>
            <a:off x="7928430" y="2024744"/>
            <a:ext cx="3657600" cy="3657600"/>
          </a:xfrm>
          <a:prstGeom prst="su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</a:t>
            </a:r>
            <a:endParaRPr lang="es-MX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4691039" y="3375872"/>
            <a:ext cx="2606723" cy="95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Scripts (Memoria Principal)</a:t>
            </a:r>
          </a:p>
        </p:txBody>
      </p:sp>
      <p:cxnSp>
        <p:nvCxnSpPr>
          <p:cNvPr id="9" name="Conector recto de flecha 8"/>
          <p:cNvCxnSpPr>
            <a:stCxn id="3" idx="3"/>
            <a:endCxn id="5" idx="1"/>
          </p:cNvCxnSpPr>
          <p:nvPr/>
        </p:nvCxnSpPr>
        <p:spPr>
          <a:xfrm>
            <a:off x="4060371" y="3853544"/>
            <a:ext cx="630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5" idx="3"/>
            <a:endCxn id="4" idx="1"/>
          </p:cNvCxnSpPr>
          <p:nvPr/>
        </p:nvCxnSpPr>
        <p:spPr>
          <a:xfrm>
            <a:off x="7297762" y="3853544"/>
            <a:ext cx="630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691038" y="4599284"/>
            <a:ext cx="260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Muestra y recibe información</a:t>
            </a:r>
            <a:endParaRPr lang="es-MX" dirty="0"/>
          </a:p>
        </p:txBody>
      </p:sp>
      <p:sp>
        <p:nvSpPr>
          <p:cNvPr id="14" name="Título 56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/>
          <a:lstStyle/>
          <a:p>
            <a:r>
              <a:rPr lang="es-MX" dirty="0" smtClean="0"/>
              <a:t>Nivel 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18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TC104033925[[fn=Gota]]</Template>
  <TotalTime>59</TotalTime>
  <Words>108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Presentación de PowerPoint</vt:lpstr>
      <vt:lpstr>Nivel 0.</vt:lpstr>
      <vt:lpstr>Nivel 1.</vt:lpstr>
      <vt:lpstr>Nivel 1.</vt:lpstr>
      <vt:lpstr>Nivel 1.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Jenni</dc:creator>
  <cp:lastModifiedBy>Jenni</cp:lastModifiedBy>
  <cp:revision>7</cp:revision>
  <dcterms:created xsi:type="dcterms:W3CDTF">2014-10-07T01:38:30Z</dcterms:created>
  <dcterms:modified xsi:type="dcterms:W3CDTF">2014-10-07T02:38:16Z</dcterms:modified>
</cp:coreProperties>
</file>