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7CC1-8F25-A11B-A1F6-6AC7AF118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05FCD-A8FF-A636-8C6C-341A3E8B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FC26-503D-27CD-9C6E-F0D5ACD1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DBCD-227B-620B-10C3-A8E9A28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BE3-69BA-EF16-8F48-19112B3B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6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5B32-8F28-6C3B-39E5-605163FE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BD6D-03CC-6D96-B189-4D4BD17F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2236-E9BB-5550-91BC-DECEB1CE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EE51-C9EA-4283-9350-A379FB5C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CE73-D2A0-F567-2F79-055B99BA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4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37E8D-A74C-2F84-EB04-53D6A771F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532F4-EC60-567B-AF99-B9A2B902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E1EE-8142-B33A-9721-25B2EBF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69D3-184D-0FB3-3C69-494BD468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5FF8-69C3-1D27-91FB-6EB08408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FCE6-2EB7-EDDA-4C1B-64E5934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F034-8AEA-89B0-903B-FA40305B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8F96-8EC2-F5F4-BC51-95277CE2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2FB2-3BC7-E1A3-75E2-E4372C1A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4504-1BEC-C5AE-8575-3BC0F5CF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5A80-3ABB-808F-2BAB-1B43D01D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D3-4FC3-9DA0-F9D4-B35FCD0EB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AE12-093B-645C-62D4-194043A4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1859-A994-28C0-AF0E-E8F26868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58A8-43E2-E833-394A-E35CA107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93C-89D6-4F33-1D38-B1189690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9BB0-656F-26E2-FACA-CD118346A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B72CA-A983-EBA1-6100-14A6FADE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BD21-7A27-ACC7-D304-273F5D7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E1E1-4EDA-4EDA-63A4-FDB2E110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732D-EB49-568E-82B5-9C7DBC25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0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29F9-8DF3-5163-6810-8A4B2087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AB96-AB6C-2145-8B35-08A41F5F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E907-7810-83A3-5985-B2335F94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892C8-92F3-E32E-57D9-88654C1F6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E277-F40A-78F5-6E07-4C2FE053B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F47F3-6C1A-9C1F-82EC-EE8C462F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A332-22D1-B8D5-ACD4-743C1B1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66FD-DA7B-D5FF-DCA9-595497BE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F749-10AE-E5BE-87F3-77FF245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DE8C7-04F7-5EFC-A7B9-C90C21B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139D-EA33-E6FF-15BE-A9A18E1C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55063-CBFC-6A96-EE30-A6BFC33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A3CA3-FE4D-E6AC-0FCD-95CC9D8B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67911-B771-D66E-037E-DDD43E3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98C7-8641-FCFB-8E5E-037C9C22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21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F9D-1A39-4706-5884-1332B7B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129D-CC08-1519-A3BF-003479FA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52231-BDBE-5AE7-6C9C-8E085143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7390-9314-C237-1DAF-CFF55752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52617-CB50-1409-DE65-8EC74712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542D-3D2B-26DB-200A-15C14A2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910C-E5E7-FB10-C9DE-23C3859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302FB-AFC7-2D85-AF1B-446C3669E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3E32-8074-541E-8FD5-34A41B9F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66C48-3423-1D9B-5420-41D1D620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48C7-2648-7AC1-B0D2-F21D8680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52280-2364-277F-2CF5-1572D63D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A433E-FD2F-B977-019A-7544BE3C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8CB26-359E-41E0-E801-930D6F6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8E78-C39F-88F6-410F-C8435DAF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8BCD-CFAC-4335-A56A-48165DB2FC7B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31D1-5F57-A937-5E78-A52E8594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E2A0-C63D-582F-E2A6-257685B5C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C5F9-B2D2-4C67-A179-1E33214D6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0CD-44E9-772E-22C2-1DF3DB790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/>
              <a:t>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059B-D2AB-C7A1-442C-7FBAFB856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Main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file</dc:title>
  <dc:creator>Beciri Hagji</dc:creator>
  <cp:lastModifiedBy>Beciri Hagji</cp:lastModifiedBy>
  <cp:revision>1</cp:revision>
  <dcterms:created xsi:type="dcterms:W3CDTF">2022-09-26T07:16:07Z</dcterms:created>
  <dcterms:modified xsi:type="dcterms:W3CDTF">2022-09-26T07:16:32Z</dcterms:modified>
</cp:coreProperties>
</file>