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8C17-828E-4078-09D1-9E629C35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1B11-6BDD-0610-862F-7CBBD0A55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878C-ED90-2DA4-FB33-C8018DE5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E8D0-D9A2-88ED-BAFC-970667C1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8724-7F4A-DFB3-37BD-99B0351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650A-F066-25D9-18CB-B9E3336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20034-8037-9003-D443-DBB827CE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F62B-1E39-354E-68AD-2C71A80B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BA77-6B7C-7FDA-275E-9F15C28C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1DB1-AF19-0462-E81B-B5DF774D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1AD3-B4A1-A8C6-3CBA-FE5B0FE48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CE3C4-DAF7-2729-AB40-790E5544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05E3-A500-5F49-BB29-C631B9EE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8EAB-326F-3746-5A80-FC34C1DB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6BF4-BCEF-19F6-A066-997F27C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0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2EFE-9CE4-782B-7D9F-040E771E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9CA8-D1B8-E5F4-7105-C89785C8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489E-863D-2B8C-566B-9CA7EE44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C4F7-18F5-0D23-2035-81146B39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A253-8475-733A-91D3-64594756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6395-A4E8-FC1F-4776-D2B8E197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994DB-04EE-02B3-FA0B-824C1963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CAC1-8494-B115-2D45-9B3925E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B675-2703-6A0A-5A1A-18EE0EE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988E-C8AB-ED7F-15CB-3ACEEEA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CB6F-CDD0-B5B5-A463-4153A484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5B20-7ED5-F0C8-4612-8CAB5A26B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3C2F-306E-9DF5-D2DE-9E6C57AC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266D-01B1-CF20-7D61-1F7FD11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145A4-B670-EABC-BE40-048A572C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EE7C-9E49-B783-50D5-F47347D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728-3819-8F83-C88C-0D6C2D4A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DDC84-3991-2C7C-B0E5-7421A935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A68C-C3E0-E4F2-F467-35F96E50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60ECE-5B8C-4D04-6058-5E2BD9C9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3E763-1AFC-0E4C-B58B-A1F53805E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951F5-B586-9272-C18F-A188541E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4262-FA20-932E-7FF7-74455FF4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4AFE9-00C5-D7A4-C774-8ACB5CB2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297F-EA62-15F6-26F5-C0294385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260F-1C99-182B-92D6-552158A5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BCFD-BCE1-A000-22AA-85F097B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0CC3-972B-C87D-C828-796EE7F2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8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CF2AE-DDC4-29B7-DBA3-7A59E37E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7C0CD-43E6-B33F-EF5D-49E7C1A4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AB7D4-C45B-7C07-E4A6-E073DE22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8F11-0E25-AF73-211D-470C2BF1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1479-10BE-F2E4-A60E-A8C3CEE5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95A9-66D5-1ABB-52B8-7B15BAAC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5F55-361B-45A8-B13F-23FD517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8FFC-EC6C-2337-E307-D311B605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72F2-E85C-D1F7-687D-A30BA994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E59-D273-04CE-AF3B-D9E38AAB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226C9-59F3-104D-ADCC-F4739FD9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F8281-496C-9EE2-71B1-2C13EDE4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7E6A-3F8F-8F28-32DE-C09424C5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C1AB-F197-F660-B372-678A60C1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D11D-096B-A550-1A1C-9017C9E2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5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FD8C-AD77-C8A1-F5E9-14BAA2A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0361-B9E2-F27B-10DF-B666C2CA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C965-923C-60DE-835A-B13348D8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D2C-106C-4F1B-8B86-13B277F3F021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5F69-A435-FD3D-FCE7-EEB62848A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E60C-2C5E-752C-32E0-4989249E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B6B5-689D-457F-954B-349E0D2FEF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6AF7-2472-4C52-57DB-429434E9B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Test-Datei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6AA2C-2AE1-B614-F9A4-FD89E97B8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5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Test-Datei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Test-Datei</dc:title>
  <dc:creator>Beciri Hagji</dc:creator>
  <cp:lastModifiedBy>Beciri Hagji</cp:lastModifiedBy>
  <cp:revision>1</cp:revision>
  <dcterms:created xsi:type="dcterms:W3CDTF">2022-09-26T07:05:59Z</dcterms:created>
  <dcterms:modified xsi:type="dcterms:W3CDTF">2022-09-26T07:06:21Z</dcterms:modified>
</cp:coreProperties>
</file>