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22C8-C353-851A-CDFE-92C8BBC49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7F085-41D4-0142-6CA4-3B36C34B7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0DE7D-902F-4945-1839-5CCAEDA0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205C-A16C-469E-9F30-5533469DBDFA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56FDB-E3E1-0E42-39CA-BA3F0D11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A18CC-6D27-7B2B-01B0-064C2071C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E443-D009-48E8-B9A7-9C734FC593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33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A14E-04F7-7BD3-C0AF-44A68A36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49DD2-288F-B61A-31BE-34D7D2E95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0DD2A-EB66-1B57-0625-59C172AE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205C-A16C-469E-9F30-5533469DBDFA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89FEA-F5FA-DF5D-F01C-180BC9F8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CCD7E-9051-0689-C63B-17D1D67C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E443-D009-48E8-B9A7-9C734FC593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41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8079F-0A4E-B6C4-0247-9E26B0752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6CC66-0691-26DB-B05F-DC7092243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F8189-B8FF-84DA-883D-4E9BB218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205C-A16C-469E-9F30-5533469DBDFA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0272E-CBC4-AA1F-D534-15EE7B8F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46BE6-EE00-65E2-BDD1-6F04CDB88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E443-D009-48E8-B9A7-9C734FC593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87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CB1F-3225-8ED0-4496-44178597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7F4D9-7085-D4D7-A260-5E7EBBA2C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5BE98-D34E-5FFA-B5CF-A25C4B91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205C-A16C-469E-9F30-5533469DBDFA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D3F31-7542-04A6-7436-BDE1F040E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6BE57-4906-FBB1-9A22-54CF44BC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E443-D009-48E8-B9A7-9C734FC593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68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6A09-8F5B-A140-85C7-34F16D2F2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3E54C-126B-A7F4-7DAB-8FC4758EA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1C597-6CEC-D422-66D3-5F7F955F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205C-A16C-469E-9F30-5533469DBDFA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3C97D-953B-A38C-2AE3-49027008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833BD-A6D2-B92B-6AA1-3DAED780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E443-D009-48E8-B9A7-9C734FC593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22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C2E4-C89D-CA3F-02D6-6497CF3C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71177-DC33-7DC3-5616-8028E343E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CEF34-EAA6-68B1-BA81-C00936D33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801A6-A6F7-191A-BE7F-E78A0F45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205C-A16C-469E-9F30-5533469DBDFA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87FA6-29FB-4AC6-8317-B05ABB582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46426-7382-EBDC-C867-A5DBFE3D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E443-D009-48E8-B9A7-9C734FC593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14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7241E-150D-BD25-BA8A-BE0DA80A0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4EFBC-44FE-E43E-5867-03288CBC6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81C3C-6C3B-DB76-52D0-97FFAF137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F06E51-551E-1CC8-909C-8F64BB031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7B5C1-AB54-1603-DDF5-462999407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EE496-2EC0-EE53-A607-DED51E68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205C-A16C-469E-9F30-5533469DBDFA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F0ED2-417B-DE6D-E001-519194E6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239585-4DBE-E506-ECB2-C2831CDF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E443-D009-48E8-B9A7-9C734FC593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07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20DA-03D7-2578-4464-C6F39416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BE6705-E550-2694-9275-186985D4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205C-A16C-469E-9F30-5533469DBDFA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AE598-62C4-3042-6001-18249B61E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6C89E-62C1-202E-CE4B-B8A849AF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E443-D009-48E8-B9A7-9C734FC593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780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BA23CB-B06A-3B50-00DC-D26732A2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205C-A16C-469E-9F30-5533469DBDFA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53322-A9A0-A4A2-4F52-08EEF0331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5A193-5AA9-6110-ADF5-469C6559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E443-D009-48E8-B9A7-9C734FC593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29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F0B2-9BE1-B188-7310-A5607C6F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51617-DFA9-AEA6-72AE-3A909D6AE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52AB0-1C6E-064A-281A-B6677613F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25C31-0B90-9583-690B-17D365C2C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205C-A16C-469E-9F30-5533469DBDFA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8BF1D-42CE-369B-B828-CA802242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66C71-A29E-C389-DB73-4BFF6D1B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E443-D009-48E8-B9A7-9C734FC593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82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00FA-7261-793D-B570-295C7835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1B7DE-9124-88F4-7DD1-FA897F057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5866B-7213-F06C-0F9C-99E9951B0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90754-C6D2-BB42-E920-98380381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205C-A16C-469E-9F30-5533469DBDFA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39528-403C-6DF4-9BC0-81A1F119A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A2D8C-ED6F-3E7C-74FB-C16CE7D0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E443-D009-48E8-B9A7-9C734FC593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20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A52532-8653-7B46-DC07-BB1E5B35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686B7-673A-7B20-A125-692EC1A5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B8005-E50D-9F2D-951E-D43D44007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2205C-A16C-469E-9F30-5533469DBDFA}" type="datetimeFigureOut">
              <a:rPr lang="de-DE" smtClean="0"/>
              <a:t>26.09.2022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BB51D-3CCB-5B83-DD8F-CD14155CA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F7FA9-BA24-3B01-E695-91A502587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FE443-D009-48E8-B9A7-9C734FC593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69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3763C-0C96-EC79-EEE1-EC6E2C7BF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Develop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33B7B-2A2E-74B2-2E72-C15AD0489D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065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Develop file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 file </dc:title>
  <dc:creator>Beciri Hagji</dc:creator>
  <cp:lastModifiedBy>Beciri Hagji</cp:lastModifiedBy>
  <cp:revision>1</cp:revision>
  <dcterms:created xsi:type="dcterms:W3CDTF">2022-09-26T07:15:48Z</dcterms:created>
  <dcterms:modified xsi:type="dcterms:W3CDTF">2022-09-26T07:16:00Z</dcterms:modified>
</cp:coreProperties>
</file>