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85" r:id="rId8"/>
    <p:sldId id="286" r:id="rId9"/>
    <p:sldId id="296" r:id="rId10"/>
    <p:sldId id="266" r:id="rId11"/>
    <p:sldId id="272" r:id="rId12"/>
    <p:sldId id="301" r:id="rId13"/>
    <p:sldId id="297" r:id="rId14"/>
    <p:sldId id="298" r:id="rId15"/>
    <p:sldId id="299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200B823-1710-4EFF-9D5C-6CC6FC032983}">
          <p14:sldIdLst>
            <p14:sldId id="257"/>
            <p14:sldId id="258"/>
            <p14:sldId id="259"/>
            <p14:sldId id="260"/>
            <p14:sldId id="261"/>
            <p14:sldId id="262"/>
            <p14:sldId id="285"/>
            <p14:sldId id="286"/>
            <p14:sldId id="296"/>
            <p14:sldId id="266"/>
            <p14:sldId id="272"/>
            <p14:sldId id="301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B0"/>
    <a:srgbClr val="F4001B"/>
    <a:srgbClr val="005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54" autoAdjust="0"/>
    <p:restoredTop sz="94627"/>
  </p:normalViewPr>
  <p:slideViewPr>
    <p:cSldViewPr>
      <p:cViewPr varScale="1">
        <p:scale>
          <a:sx n="120" d="100"/>
          <a:sy n="120" d="100"/>
        </p:scale>
        <p:origin x="1339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CE0BB8-A326-429F-A594-0E3DD11B0FA6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5F64E49C-400F-482F-932E-690765A0C022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de-CH" dirty="0" smtClean="0"/>
            <a:t>Morgens</a:t>
          </a:r>
          <a:br>
            <a:rPr lang="de-CH" dirty="0" smtClean="0"/>
          </a:br>
          <a:r>
            <a:rPr lang="de-CH" dirty="0" smtClean="0"/>
            <a:t>von…</a:t>
          </a:r>
          <a:endParaRPr lang="de-CH" dirty="0"/>
        </a:p>
      </dgm:t>
    </dgm:pt>
    <dgm:pt modelId="{E7A869FA-B721-4559-BE01-F1BA13137AB7}" type="parTrans" cxnId="{9358F153-9621-4120-95A3-EC58203B3C68}">
      <dgm:prSet/>
      <dgm:spPr/>
      <dgm:t>
        <a:bodyPr/>
        <a:lstStyle/>
        <a:p>
          <a:endParaRPr lang="de-CH"/>
        </a:p>
      </dgm:t>
    </dgm:pt>
    <dgm:pt modelId="{46EC8EFC-639E-447F-95F7-0175CA34EDC5}" type="sibTrans" cxnId="{9358F153-9621-4120-95A3-EC58203B3C68}">
      <dgm:prSet/>
      <dgm:spPr/>
      <dgm:t>
        <a:bodyPr/>
        <a:lstStyle/>
        <a:p>
          <a:endParaRPr lang="de-CH"/>
        </a:p>
      </dgm:t>
    </dgm:pt>
    <dgm:pt modelId="{BAC722E1-27E2-488A-8921-87D1A70D96DA}">
      <dgm:prSet phldrT="[Text]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r>
            <a:rPr lang="de-CH" dirty="0" smtClean="0"/>
            <a:t>11:55 Uhr</a:t>
          </a:r>
          <a:endParaRPr lang="de-CH" dirty="0"/>
        </a:p>
      </dgm:t>
    </dgm:pt>
    <dgm:pt modelId="{80609054-2891-4980-B58E-C723EA7FBF7F}" type="parTrans" cxnId="{4A00AEE9-846E-4D59-88A8-3592B194F874}">
      <dgm:prSet/>
      <dgm:spPr/>
      <dgm:t>
        <a:bodyPr/>
        <a:lstStyle/>
        <a:p>
          <a:endParaRPr lang="de-CH"/>
        </a:p>
      </dgm:t>
    </dgm:pt>
    <dgm:pt modelId="{2E13CE31-357A-4322-A040-4997982119CD}" type="sibTrans" cxnId="{4A00AEE9-846E-4D59-88A8-3592B194F874}">
      <dgm:prSet/>
      <dgm:spPr/>
      <dgm:t>
        <a:bodyPr/>
        <a:lstStyle/>
        <a:p>
          <a:endParaRPr lang="de-CH"/>
        </a:p>
      </dgm:t>
    </dgm:pt>
    <dgm:pt modelId="{3E6C3280-AC2F-4C7A-9AEF-783694AD9125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de-CH" dirty="0" smtClean="0"/>
            <a:t>Nachmittags</a:t>
          </a:r>
          <a:br>
            <a:rPr lang="de-CH" dirty="0" smtClean="0"/>
          </a:br>
          <a:r>
            <a:rPr lang="de-CH" dirty="0" smtClean="0"/>
            <a:t>von…</a:t>
          </a:r>
          <a:endParaRPr lang="de-CH" dirty="0"/>
        </a:p>
      </dgm:t>
    </dgm:pt>
    <dgm:pt modelId="{5DD1D89C-C9F7-4A75-B1FA-93058EFFDC80}" type="parTrans" cxnId="{620F0320-2C05-4C6C-ACA7-F32206B1A69B}">
      <dgm:prSet/>
      <dgm:spPr/>
      <dgm:t>
        <a:bodyPr/>
        <a:lstStyle/>
        <a:p>
          <a:endParaRPr lang="de-CH"/>
        </a:p>
      </dgm:t>
    </dgm:pt>
    <dgm:pt modelId="{3455C70F-F3EC-429B-867F-12F1D5DC0F3E}" type="sibTrans" cxnId="{620F0320-2C05-4C6C-ACA7-F32206B1A69B}">
      <dgm:prSet/>
      <dgm:spPr/>
      <dgm:t>
        <a:bodyPr/>
        <a:lstStyle/>
        <a:p>
          <a:endParaRPr lang="de-CH"/>
        </a:p>
      </dgm:t>
    </dgm:pt>
    <dgm:pt modelId="{8D725569-6446-4259-9E2C-039AE2D9A798}">
      <dgm:prSet phldrT="[Text]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r>
            <a:rPr lang="de-CH" dirty="0" smtClean="0"/>
            <a:t>13:00 Uhr</a:t>
          </a:r>
          <a:endParaRPr lang="de-CH" dirty="0"/>
        </a:p>
      </dgm:t>
    </dgm:pt>
    <dgm:pt modelId="{FC68D3B4-8056-4233-A731-FE9632DF622F}" type="parTrans" cxnId="{B9C4ED86-FDF2-4CBC-9D93-8E7E6C7C5551}">
      <dgm:prSet/>
      <dgm:spPr/>
      <dgm:t>
        <a:bodyPr/>
        <a:lstStyle/>
        <a:p>
          <a:endParaRPr lang="de-CH"/>
        </a:p>
      </dgm:t>
    </dgm:pt>
    <dgm:pt modelId="{A42A8121-D18C-48E3-8389-29E6AF3EE5ED}" type="sibTrans" cxnId="{B9C4ED86-FDF2-4CBC-9D93-8E7E6C7C5551}">
      <dgm:prSet/>
      <dgm:spPr/>
      <dgm:t>
        <a:bodyPr/>
        <a:lstStyle/>
        <a:p>
          <a:endParaRPr lang="de-CH"/>
        </a:p>
      </dgm:t>
    </dgm:pt>
    <dgm:pt modelId="{E41ED792-3296-4435-B02A-CE0999187114}">
      <dgm:prSet phldrT="[Text]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r>
            <a:rPr lang="de-CH" dirty="0" smtClean="0"/>
            <a:t>16:40 Uhr</a:t>
          </a:r>
          <a:endParaRPr lang="de-CH" dirty="0"/>
        </a:p>
      </dgm:t>
    </dgm:pt>
    <dgm:pt modelId="{FFDD9ABF-DCDF-440F-9165-09E9437D7BBD}" type="parTrans" cxnId="{CF58A67D-7370-44CB-B2D9-559A66314795}">
      <dgm:prSet/>
      <dgm:spPr/>
      <dgm:t>
        <a:bodyPr/>
        <a:lstStyle/>
        <a:p>
          <a:endParaRPr lang="de-CH"/>
        </a:p>
      </dgm:t>
    </dgm:pt>
    <dgm:pt modelId="{74DB6B24-5C41-4179-B1C7-B6BE8AAA2AAF}" type="sibTrans" cxnId="{CF58A67D-7370-44CB-B2D9-559A66314795}">
      <dgm:prSet/>
      <dgm:spPr/>
      <dgm:t>
        <a:bodyPr/>
        <a:lstStyle/>
        <a:p>
          <a:endParaRPr lang="de-CH"/>
        </a:p>
      </dgm:t>
    </dgm:pt>
    <dgm:pt modelId="{A99166FE-78D3-4A16-BDF4-0F23DA248B77}">
      <dgm:prSet phldrT="[Text]"/>
      <dgm:spPr>
        <a:solidFill>
          <a:schemeClr val="bg2">
            <a:alpha val="90000"/>
          </a:schemeClr>
        </a:solidFill>
        <a:ln>
          <a:noFill/>
        </a:ln>
      </dgm:spPr>
      <dgm:t>
        <a:bodyPr/>
        <a:lstStyle/>
        <a:p>
          <a:r>
            <a:rPr lang="de-CH" dirty="0" smtClean="0"/>
            <a:t>bis</a:t>
          </a:r>
          <a:endParaRPr lang="de-CH" dirty="0"/>
        </a:p>
      </dgm:t>
    </dgm:pt>
    <dgm:pt modelId="{4B710B1F-7F00-4176-8376-D51594A6B6D9}" type="parTrans" cxnId="{ACBC4062-28C7-483A-8A7F-6C0716C88C96}">
      <dgm:prSet/>
      <dgm:spPr>
        <a:ln>
          <a:noFill/>
        </a:ln>
      </dgm:spPr>
      <dgm:t>
        <a:bodyPr/>
        <a:lstStyle/>
        <a:p>
          <a:endParaRPr lang="de-CH"/>
        </a:p>
      </dgm:t>
    </dgm:pt>
    <dgm:pt modelId="{5F309AFB-7825-4283-8BEF-BBD7C5A70063}" type="sibTrans" cxnId="{ACBC4062-28C7-483A-8A7F-6C0716C88C96}">
      <dgm:prSet/>
      <dgm:spPr/>
      <dgm:t>
        <a:bodyPr/>
        <a:lstStyle/>
        <a:p>
          <a:endParaRPr lang="de-CH"/>
        </a:p>
      </dgm:t>
    </dgm:pt>
    <dgm:pt modelId="{A3591E46-1E51-4C9F-8B2F-087A191899D7}">
      <dgm:prSet phldrT="[Text]"/>
      <dgm:spPr>
        <a:solidFill>
          <a:schemeClr val="bg2">
            <a:alpha val="90000"/>
          </a:schemeClr>
        </a:solidFill>
        <a:ln>
          <a:noFill/>
        </a:ln>
      </dgm:spPr>
      <dgm:t>
        <a:bodyPr/>
        <a:lstStyle/>
        <a:p>
          <a:r>
            <a:rPr lang="de-CH" dirty="0" smtClean="0"/>
            <a:t>bis</a:t>
          </a:r>
          <a:endParaRPr lang="de-CH" dirty="0"/>
        </a:p>
      </dgm:t>
    </dgm:pt>
    <dgm:pt modelId="{8CC2767A-485D-4301-825B-35A75D32D313}" type="parTrans" cxnId="{31998540-77D0-46A4-8C13-2E8A96BF41B8}">
      <dgm:prSet/>
      <dgm:spPr>
        <a:ln>
          <a:noFill/>
        </a:ln>
      </dgm:spPr>
      <dgm:t>
        <a:bodyPr/>
        <a:lstStyle/>
        <a:p>
          <a:endParaRPr lang="de-CH"/>
        </a:p>
      </dgm:t>
    </dgm:pt>
    <dgm:pt modelId="{BAF35487-4361-4309-BD29-47CD9D279CBC}" type="sibTrans" cxnId="{31998540-77D0-46A4-8C13-2E8A96BF41B8}">
      <dgm:prSet/>
      <dgm:spPr/>
      <dgm:t>
        <a:bodyPr/>
        <a:lstStyle/>
        <a:p>
          <a:endParaRPr lang="de-CH"/>
        </a:p>
      </dgm:t>
    </dgm:pt>
    <dgm:pt modelId="{01A7B1B1-CE59-436E-B026-00284F1342FE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de-CH" dirty="0" smtClean="0"/>
            <a:t>Abends</a:t>
          </a:r>
          <a:br>
            <a:rPr lang="de-CH" dirty="0" smtClean="0"/>
          </a:br>
          <a:r>
            <a:rPr lang="de-CH" dirty="0" smtClean="0"/>
            <a:t>von…</a:t>
          </a:r>
          <a:endParaRPr lang="de-CH" dirty="0"/>
        </a:p>
      </dgm:t>
    </dgm:pt>
    <dgm:pt modelId="{DDE6AACF-6CB8-4853-BAC8-5D7980A8CBAA}" type="parTrans" cxnId="{CE6CFF20-787F-46B0-B506-8696519A8548}">
      <dgm:prSet/>
      <dgm:spPr/>
      <dgm:t>
        <a:bodyPr/>
        <a:lstStyle/>
        <a:p>
          <a:endParaRPr lang="de-CH"/>
        </a:p>
      </dgm:t>
    </dgm:pt>
    <dgm:pt modelId="{BAE2E178-B13B-4C5D-9852-6B5F5C638266}" type="sibTrans" cxnId="{CE6CFF20-787F-46B0-B506-8696519A8548}">
      <dgm:prSet/>
      <dgm:spPr/>
      <dgm:t>
        <a:bodyPr/>
        <a:lstStyle/>
        <a:p>
          <a:endParaRPr lang="de-CH"/>
        </a:p>
      </dgm:t>
    </dgm:pt>
    <dgm:pt modelId="{6A587132-273B-4205-A489-FA8638966C5C}">
      <dgm:prSet phldrT="[Text]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r>
            <a:rPr lang="de-CH" dirty="0" smtClean="0"/>
            <a:t>18:10 Uhr</a:t>
          </a:r>
          <a:endParaRPr lang="de-CH" dirty="0"/>
        </a:p>
      </dgm:t>
    </dgm:pt>
    <dgm:pt modelId="{F5CD96FB-03D0-453A-A57A-EC12335AD19C}" type="parTrans" cxnId="{5E2ED6D4-4E89-4603-86C1-F1CE350CCF6F}">
      <dgm:prSet/>
      <dgm:spPr/>
      <dgm:t>
        <a:bodyPr/>
        <a:lstStyle/>
        <a:p>
          <a:endParaRPr lang="de-CH"/>
        </a:p>
      </dgm:t>
    </dgm:pt>
    <dgm:pt modelId="{293BE61A-F222-4ED2-949A-3DF31D842AA5}" type="sibTrans" cxnId="{5E2ED6D4-4E89-4603-86C1-F1CE350CCF6F}">
      <dgm:prSet/>
      <dgm:spPr/>
      <dgm:t>
        <a:bodyPr/>
        <a:lstStyle/>
        <a:p>
          <a:endParaRPr lang="de-CH"/>
        </a:p>
      </dgm:t>
    </dgm:pt>
    <dgm:pt modelId="{806EF21C-B099-4594-B2CF-5BCC22B303BC}">
      <dgm:prSet phldrT="[Text]"/>
      <dgm:spPr>
        <a:solidFill>
          <a:schemeClr val="bg2">
            <a:alpha val="90000"/>
          </a:schemeClr>
        </a:solidFill>
        <a:ln>
          <a:noFill/>
        </a:ln>
      </dgm:spPr>
      <dgm:t>
        <a:bodyPr/>
        <a:lstStyle/>
        <a:p>
          <a:r>
            <a:rPr lang="de-CH" dirty="0" smtClean="0"/>
            <a:t>bis</a:t>
          </a:r>
          <a:endParaRPr lang="de-CH" dirty="0"/>
        </a:p>
      </dgm:t>
    </dgm:pt>
    <dgm:pt modelId="{1361C8C7-EE73-4017-ABB1-61EB3C9F0E42}" type="parTrans" cxnId="{D539807B-2771-464D-9EAA-53ECA6738C78}">
      <dgm:prSet/>
      <dgm:spPr>
        <a:ln>
          <a:noFill/>
        </a:ln>
      </dgm:spPr>
      <dgm:t>
        <a:bodyPr/>
        <a:lstStyle/>
        <a:p>
          <a:endParaRPr lang="de-CH"/>
        </a:p>
      </dgm:t>
    </dgm:pt>
    <dgm:pt modelId="{AEFD9A1E-D477-439E-AC11-D1BD8D7CBC27}" type="sibTrans" cxnId="{D539807B-2771-464D-9EAA-53ECA6738C78}">
      <dgm:prSet/>
      <dgm:spPr/>
      <dgm:t>
        <a:bodyPr/>
        <a:lstStyle/>
        <a:p>
          <a:endParaRPr lang="de-CH"/>
        </a:p>
      </dgm:t>
    </dgm:pt>
    <dgm:pt modelId="{2CD5DE3D-0B25-49BF-A245-E854C9CE7E4F}">
      <dgm:prSet phldrT="[Text]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r>
            <a:rPr lang="de-CH" dirty="0" smtClean="0"/>
            <a:t>21:50 Uhr</a:t>
          </a:r>
          <a:endParaRPr lang="de-CH" dirty="0"/>
        </a:p>
      </dgm:t>
    </dgm:pt>
    <dgm:pt modelId="{924B1A7E-B826-4BB0-8EF1-B0AC649F5B87}" type="parTrans" cxnId="{20C7EB7E-7C39-4A0C-B3EC-1E268127977B}">
      <dgm:prSet/>
      <dgm:spPr/>
      <dgm:t>
        <a:bodyPr/>
        <a:lstStyle/>
        <a:p>
          <a:endParaRPr lang="de-CH"/>
        </a:p>
      </dgm:t>
    </dgm:pt>
    <dgm:pt modelId="{EC563C2A-D179-4396-8E58-FAF6A3D4BC77}" type="sibTrans" cxnId="{20C7EB7E-7C39-4A0C-B3EC-1E268127977B}">
      <dgm:prSet/>
      <dgm:spPr/>
      <dgm:t>
        <a:bodyPr/>
        <a:lstStyle/>
        <a:p>
          <a:endParaRPr lang="de-CH"/>
        </a:p>
      </dgm:t>
    </dgm:pt>
    <dgm:pt modelId="{F6F9012A-87BE-4EE3-A690-055366B8F9D7}">
      <dgm:prSet phldrT="[Text]"/>
      <dgm:spPr>
        <a:noFill/>
        <a:ln>
          <a:noFill/>
        </a:ln>
      </dgm:spPr>
      <dgm:t>
        <a:bodyPr/>
        <a:lstStyle/>
        <a:p>
          <a:pPr algn="l"/>
          <a:endParaRPr lang="de-CH" dirty="0"/>
        </a:p>
      </dgm:t>
    </dgm:pt>
    <dgm:pt modelId="{CCBA445A-740D-4FBC-A5AA-BAD3E05D523B}" type="parTrans" cxnId="{24D0A245-B5B1-4530-B688-F2531A531578}">
      <dgm:prSet/>
      <dgm:spPr>
        <a:noFill/>
        <a:ln>
          <a:noFill/>
        </a:ln>
      </dgm:spPr>
      <dgm:t>
        <a:bodyPr/>
        <a:lstStyle/>
        <a:p>
          <a:endParaRPr lang="de-CH"/>
        </a:p>
      </dgm:t>
    </dgm:pt>
    <dgm:pt modelId="{C3FEADF4-409D-4F2E-9C8B-3307ABE47DA3}" type="sibTrans" cxnId="{24D0A245-B5B1-4530-B688-F2531A531578}">
      <dgm:prSet/>
      <dgm:spPr/>
      <dgm:t>
        <a:bodyPr/>
        <a:lstStyle/>
        <a:p>
          <a:endParaRPr lang="de-CH"/>
        </a:p>
      </dgm:t>
    </dgm:pt>
    <dgm:pt modelId="{7BDBCFF2-147B-49CB-8B65-4DA8F0922AAD}">
      <dgm:prSet phldrT="[Text]"/>
      <dgm:spPr>
        <a:noFill/>
        <a:ln>
          <a:noFill/>
        </a:ln>
      </dgm:spPr>
      <dgm:t>
        <a:bodyPr/>
        <a:lstStyle/>
        <a:p>
          <a:pPr algn="l"/>
          <a:endParaRPr lang="de-CH" dirty="0"/>
        </a:p>
      </dgm:t>
    </dgm:pt>
    <dgm:pt modelId="{4BCD8319-64C9-432E-BA12-C2D26B49BFE6}" type="parTrans" cxnId="{C8CA8A08-ED71-4762-A828-500BB6AAFBEC}">
      <dgm:prSet/>
      <dgm:spPr>
        <a:noFill/>
        <a:ln>
          <a:noFill/>
        </a:ln>
      </dgm:spPr>
      <dgm:t>
        <a:bodyPr/>
        <a:lstStyle/>
        <a:p>
          <a:endParaRPr lang="de-CH"/>
        </a:p>
      </dgm:t>
    </dgm:pt>
    <dgm:pt modelId="{A4D76997-24ED-4B31-AB9E-79A548470FE9}" type="sibTrans" cxnId="{C8CA8A08-ED71-4762-A828-500BB6AAFBEC}">
      <dgm:prSet/>
      <dgm:spPr/>
      <dgm:t>
        <a:bodyPr/>
        <a:lstStyle/>
        <a:p>
          <a:endParaRPr lang="de-CH"/>
        </a:p>
      </dgm:t>
    </dgm:pt>
    <dgm:pt modelId="{DC648DE9-BDDE-47A8-81F3-A959FD1297ED}">
      <dgm:prSet phldrT="[Text]"/>
      <dgm:spPr>
        <a:noFill/>
        <a:ln>
          <a:noFill/>
        </a:ln>
      </dgm:spPr>
      <dgm:t>
        <a:bodyPr/>
        <a:lstStyle/>
        <a:p>
          <a:pPr algn="l"/>
          <a:endParaRPr lang="de-CH" dirty="0"/>
        </a:p>
      </dgm:t>
    </dgm:pt>
    <dgm:pt modelId="{3E932220-C1A7-4DE7-839E-003C78B72851}" type="sibTrans" cxnId="{4C471BC2-DC23-4A0F-A6CF-7B5EFD51A188}">
      <dgm:prSet/>
      <dgm:spPr/>
      <dgm:t>
        <a:bodyPr/>
        <a:lstStyle/>
        <a:p>
          <a:endParaRPr lang="de-CH"/>
        </a:p>
      </dgm:t>
    </dgm:pt>
    <dgm:pt modelId="{E5A2F4F1-367B-4665-A7C8-AD9CA5ABEC2C}" type="parTrans" cxnId="{4C471BC2-DC23-4A0F-A6CF-7B5EFD51A188}">
      <dgm:prSet/>
      <dgm:spPr>
        <a:noFill/>
        <a:ln>
          <a:noFill/>
        </a:ln>
      </dgm:spPr>
      <dgm:t>
        <a:bodyPr/>
        <a:lstStyle/>
        <a:p>
          <a:endParaRPr lang="de-CH"/>
        </a:p>
      </dgm:t>
    </dgm:pt>
    <dgm:pt modelId="{F17F1358-CD5D-4C61-A104-38FAD3DCE1E0}">
      <dgm:prSet phldrT="[Text]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r>
            <a:rPr lang="de-CH" dirty="0" smtClean="0"/>
            <a:t>08:15 Uhr</a:t>
          </a:r>
          <a:endParaRPr lang="de-CH" dirty="0"/>
        </a:p>
      </dgm:t>
    </dgm:pt>
    <dgm:pt modelId="{6AF437D9-F12C-4FB1-B037-870DD31C1775}" type="sibTrans" cxnId="{E1ED4EE2-E3AB-4084-B183-42741FF4A29E}">
      <dgm:prSet/>
      <dgm:spPr/>
      <dgm:t>
        <a:bodyPr/>
        <a:lstStyle/>
        <a:p>
          <a:endParaRPr lang="de-CH"/>
        </a:p>
      </dgm:t>
    </dgm:pt>
    <dgm:pt modelId="{1D979EB2-6C66-4EB5-8CD3-C2EE4CB89D9C}" type="parTrans" cxnId="{E1ED4EE2-E3AB-4084-B183-42741FF4A29E}">
      <dgm:prSet/>
      <dgm:spPr/>
      <dgm:t>
        <a:bodyPr/>
        <a:lstStyle/>
        <a:p>
          <a:endParaRPr lang="de-CH"/>
        </a:p>
      </dgm:t>
    </dgm:pt>
    <dgm:pt modelId="{E70590A1-CB01-42ED-8C65-49DC0EF7BFCF}" type="pres">
      <dgm:prSet presAssocID="{E7CE0BB8-A326-429F-A594-0E3DD11B0FA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CH"/>
        </a:p>
      </dgm:t>
    </dgm:pt>
    <dgm:pt modelId="{4351C1D7-3B9A-469C-9872-E64D1675B52B}" type="pres">
      <dgm:prSet presAssocID="{5F64E49C-400F-482F-932E-690765A0C022}" presName="root" presStyleCnt="0"/>
      <dgm:spPr/>
      <dgm:t>
        <a:bodyPr/>
        <a:lstStyle/>
        <a:p>
          <a:endParaRPr lang="de-CH"/>
        </a:p>
      </dgm:t>
    </dgm:pt>
    <dgm:pt modelId="{7B6A32A6-A91F-481E-BF3C-567CD07F9EBB}" type="pres">
      <dgm:prSet presAssocID="{5F64E49C-400F-482F-932E-690765A0C022}" presName="rootComposite" presStyleCnt="0"/>
      <dgm:spPr/>
      <dgm:t>
        <a:bodyPr/>
        <a:lstStyle/>
        <a:p>
          <a:endParaRPr lang="de-CH"/>
        </a:p>
      </dgm:t>
    </dgm:pt>
    <dgm:pt modelId="{D2B160AE-60EE-49B1-AB0B-296A6F051F5D}" type="pres">
      <dgm:prSet presAssocID="{5F64E49C-400F-482F-932E-690765A0C022}" presName="rootText" presStyleLbl="node1" presStyleIdx="0" presStyleCnt="3" custScaleX="124497" custScaleY="127474"/>
      <dgm:spPr/>
      <dgm:t>
        <a:bodyPr/>
        <a:lstStyle/>
        <a:p>
          <a:endParaRPr lang="de-CH"/>
        </a:p>
      </dgm:t>
    </dgm:pt>
    <dgm:pt modelId="{66AF27FE-DEEE-4493-8AB6-2DF75BD76863}" type="pres">
      <dgm:prSet presAssocID="{5F64E49C-400F-482F-932E-690765A0C022}" presName="rootConnector" presStyleLbl="node1" presStyleIdx="0" presStyleCnt="3"/>
      <dgm:spPr/>
      <dgm:t>
        <a:bodyPr/>
        <a:lstStyle/>
        <a:p>
          <a:endParaRPr lang="de-CH"/>
        </a:p>
      </dgm:t>
    </dgm:pt>
    <dgm:pt modelId="{7E6EDE5B-5DCC-483F-BDEE-F8B742382690}" type="pres">
      <dgm:prSet presAssocID="{5F64E49C-400F-482F-932E-690765A0C022}" presName="childShape" presStyleCnt="0"/>
      <dgm:spPr/>
      <dgm:t>
        <a:bodyPr/>
        <a:lstStyle/>
        <a:p>
          <a:endParaRPr lang="de-CH"/>
        </a:p>
      </dgm:t>
    </dgm:pt>
    <dgm:pt modelId="{2880CEAC-AF94-4C40-9A65-AB091322C543}" type="pres">
      <dgm:prSet presAssocID="{CCBA445A-740D-4FBC-A5AA-BAD3E05D523B}" presName="Name13" presStyleLbl="parChTrans1D2" presStyleIdx="0" presStyleCnt="12"/>
      <dgm:spPr/>
      <dgm:t>
        <a:bodyPr/>
        <a:lstStyle/>
        <a:p>
          <a:endParaRPr lang="de-CH"/>
        </a:p>
      </dgm:t>
    </dgm:pt>
    <dgm:pt modelId="{BE348649-D026-4AD6-85CA-2B877E9CAC35}" type="pres">
      <dgm:prSet presAssocID="{F6F9012A-87BE-4EE3-A690-055366B8F9D7}" presName="childText" presStyleLbl="bgAcc1" presStyleIdx="0" presStyleCnt="1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82715789-5A6E-42E7-AE77-4CCA967CF352}" type="pres">
      <dgm:prSet presAssocID="{1D979EB2-6C66-4EB5-8CD3-C2EE4CB89D9C}" presName="Name13" presStyleLbl="parChTrans1D2" presStyleIdx="1" presStyleCnt="12"/>
      <dgm:spPr/>
      <dgm:t>
        <a:bodyPr/>
        <a:lstStyle/>
        <a:p>
          <a:endParaRPr lang="de-CH"/>
        </a:p>
      </dgm:t>
    </dgm:pt>
    <dgm:pt modelId="{708D8021-C0C5-469D-87AA-07CD20DD4549}" type="pres">
      <dgm:prSet presAssocID="{F17F1358-CD5D-4C61-A104-38FAD3DCE1E0}" presName="childText" presStyleLbl="bgAcc1" presStyleIdx="1" presStyleCnt="12" custScaleX="124497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2937C455-D2D3-4F68-AB4C-42FDD485D8C6}" type="pres">
      <dgm:prSet presAssocID="{4B710B1F-7F00-4176-8376-D51594A6B6D9}" presName="Name13" presStyleLbl="parChTrans1D2" presStyleIdx="2" presStyleCnt="12"/>
      <dgm:spPr/>
      <dgm:t>
        <a:bodyPr/>
        <a:lstStyle/>
        <a:p>
          <a:endParaRPr lang="de-CH"/>
        </a:p>
      </dgm:t>
    </dgm:pt>
    <dgm:pt modelId="{4C3688E5-D649-458A-839E-2FA2629520C7}" type="pres">
      <dgm:prSet presAssocID="{A99166FE-78D3-4A16-BDF4-0F23DA248B77}" presName="childText" presStyleLbl="bgAcc1" presStyleIdx="2" presStyleCnt="12" custScaleX="124497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31775304-2651-453F-BE24-5761B5BBEB7E}" type="pres">
      <dgm:prSet presAssocID="{80609054-2891-4980-B58E-C723EA7FBF7F}" presName="Name13" presStyleLbl="parChTrans1D2" presStyleIdx="3" presStyleCnt="12"/>
      <dgm:spPr/>
      <dgm:t>
        <a:bodyPr/>
        <a:lstStyle/>
        <a:p>
          <a:endParaRPr lang="de-CH"/>
        </a:p>
      </dgm:t>
    </dgm:pt>
    <dgm:pt modelId="{6A61774E-83D5-4C66-A999-6CF5CF49A64C}" type="pres">
      <dgm:prSet presAssocID="{BAC722E1-27E2-488A-8921-87D1A70D96DA}" presName="childText" presStyleLbl="bgAcc1" presStyleIdx="3" presStyleCnt="12" custScaleX="124497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E4CA38E-236B-414C-937B-65B84A432F52}" type="pres">
      <dgm:prSet presAssocID="{3E6C3280-AC2F-4C7A-9AEF-783694AD9125}" presName="root" presStyleCnt="0"/>
      <dgm:spPr/>
      <dgm:t>
        <a:bodyPr/>
        <a:lstStyle/>
        <a:p>
          <a:endParaRPr lang="de-CH"/>
        </a:p>
      </dgm:t>
    </dgm:pt>
    <dgm:pt modelId="{FA55899F-4636-465C-85F6-D23E39502DBD}" type="pres">
      <dgm:prSet presAssocID="{3E6C3280-AC2F-4C7A-9AEF-783694AD9125}" presName="rootComposite" presStyleCnt="0"/>
      <dgm:spPr/>
      <dgm:t>
        <a:bodyPr/>
        <a:lstStyle/>
        <a:p>
          <a:endParaRPr lang="de-CH"/>
        </a:p>
      </dgm:t>
    </dgm:pt>
    <dgm:pt modelId="{67C2E270-FB59-4561-A7E8-476C78CD8D65}" type="pres">
      <dgm:prSet presAssocID="{3E6C3280-AC2F-4C7A-9AEF-783694AD9125}" presName="rootText" presStyleLbl="node1" presStyleIdx="1" presStyleCnt="3" custScaleX="124497" custScaleY="127474"/>
      <dgm:spPr/>
      <dgm:t>
        <a:bodyPr/>
        <a:lstStyle/>
        <a:p>
          <a:endParaRPr lang="de-CH"/>
        </a:p>
      </dgm:t>
    </dgm:pt>
    <dgm:pt modelId="{FC1076BF-86E3-43BF-8D53-667BA5403AA5}" type="pres">
      <dgm:prSet presAssocID="{3E6C3280-AC2F-4C7A-9AEF-783694AD9125}" presName="rootConnector" presStyleLbl="node1" presStyleIdx="1" presStyleCnt="3"/>
      <dgm:spPr/>
      <dgm:t>
        <a:bodyPr/>
        <a:lstStyle/>
        <a:p>
          <a:endParaRPr lang="de-CH"/>
        </a:p>
      </dgm:t>
    </dgm:pt>
    <dgm:pt modelId="{4288AC2B-1765-4A47-A5DC-0F21AA7DD0D4}" type="pres">
      <dgm:prSet presAssocID="{3E6C3280-AC2F-4C7A-9AEF-783694AD9125}" presName="childShape" presStyleCnt="0"/>
      <dgm:spPr/>
      <dgm:t>
        <a:bodyPr/>
        <a:lstStyle/>
        <a:p>
          <a:endParaRPr lang="de-CH"/>
        </a:p>
      </dgm:t>
    </dgm:pt>
    <dgm:pt modelId="{7600C868-8761-4D6B-970B-F745E516C266}" type="pres">
      <dgm:prSet presAssocID="{E5A2F4F1-367B-4665-A7C8-AD9CA5ABEC2C}" presName="Name13" presStyleLbl="parChTrans1D2" presStyleIdx="4" presStyleCnt="12"/>
      <dgm:spPr/>
      <dgm:t>
        <a:bodyPr/>
        <a:lstStyle/>
        <a:p>
          <a:endParaRPr lang="de-CH"/>
        </a:p>
      </dgm:t>
    </dgm:pt>
    <dgm:pt modelId="{A5C9992D-A915-4490-ACC7-ABD9AC8810AA}" type="pres">
      <dgm:prSet presAssocID="{DC648DE9-BDDE-47A8-81F3-A959FD1297ED}" presName="childText" presStyleLbl="bgAcc1" presStyleIdx="4" presStyleCnt="1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0F5C3FBD-F0D7-457A-8A3D-F894E135081D}" type="pres">
      <dgm:prSet presAssocID="{FC68D3B4-8056-4233-A731-FE9632DF622F}" presName="Name13" presStyleLbl="parChTrans1D2" presStyleIdx="5" presStyleCnt="12"/>
      <dgm:spPr/>
      <dgm:t>
        <a:bodyPr/>
        <a:lstStyle/>
        <a:p>
          <a:endParaRPr lang="de-CH"/>
        </a:p>
      </dgm:t>
    </dgm:pt>
    <dgm:pt modelId="{0D4EFF92-B00F-433D-8E13-404EC2F306DD}" type="pres">
      <dgm:prSet presAssocID="{8D725569-6446-4259-9E2C-039AE2D9A798}" presName="childText" presStyleLbl="bgAcc1" presStyleIdx="5" presStyleCnt="12" custScaleX="124497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5B8F671E-5E77-48D4-AD23-415D145D72FF}" type="pres">
      <dgm:prSet presAssocID="{8CC2767A-485D-4301-825B-35A75D32D313}" presName="Name13" presStyleLbl="parChTrans1D2" presStyleIdx="6" presStyleCnt="12"/>
      <dgm:spPr/>
      <dgm:t>
        <a:bodyPr/>
        <a:lstStyle/>
        <a:p>
          <a:endParaRPr lang="de-CH"/>
        </a:p>
      </dgm:t>
    </dgm:pt>
    <dgm:pt modelId="{B1758A4B-FB01-4E33-B580-15E296A5DAF6}" type="pres">
      <dgm:prSet presAssocID="{A3591E46-1E51-4C9F-8B2F-087A191899D7}" presName="childText" presStyleLbl="bgAcc1" presStyleIdx="6" presStyleCnt="12" custScaleX="124497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24D06F6-7185-4D77-992C-D0E42528A2B9}" type="pres">
      <dgm:prSet presAssocID="{FFDD9ABF-DCDF-440F-9165-09E9437D7BBD}" presName="Name13" presStyleLbl="parChTrans1D2" presStyleIdx="7" presStyleCnt="12"/>
      <dgm:spPr/>
      <dgm:t>
        <a:bodyPr/>
        <a:lstStyle/>
        <a:p>
          <a:endParaRPr lang="de-CH"/>
        </a:p>
      </dgm:t>
    </dgm:pt>
    <dgm:pt modelId="{20401F6E-2218-4903-935B-57A86E61C90F}" type="pres">
      <dgm:prSet presAssocID="{E41ED792-3296-4435-B02A-CE0999187114}" presName="childText" presStyleLbl="bgAcc1" presStyleIdx="7" presStyleCnt="12" custScaleX="124497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B99A5C08-291D-495E-B605-44391234B86D}" type="pres">
      <dgm:prSet presAssocID="{01A7B1B1-CE59-436E-B026-00284F1342FE}" presName="root" presStyleCnt="0"/>
      <dgm:spPr/>
      <dgm:t>
        <a:bodyPr/>
        <a:lstStyle/>
        <a:p>
          <a:endParaRPr lang="de-CH"/>
        </a:p>
      </dgm:t>
    </dgm:pt>
    <dgm:pt modelId="{89A92BDF-B959-4160-8E20-68391CBF0155}" type="pres">
      <dgm:prSet presAssocID="{01A7B1B1-CE59-436E-B026-00284F1342FE}" presName="rootComposite" presStyleCnt="0"/>
      <dgm:spPr/>
      <dgm:t>
        <a:bodyPr/>
        <a:lstStyle/>
        <a:p>
          <a:endParaRPr lang="de-CH"/>
        </a:p>
      </dgm:t>
    </dgm:pt>
    <dgm:pt modelId="{FAF89C5A-7A86-4798-8D7C-6493155A2469}" type="pres">
      <dgm:prSet presAssocID="{01A7B1B1-CE59-436E-B026-00284F1342FE}" presName="rootText" presStyleLbl="node1" presStyleIdx="2" presStyleCnt="3" custScaleX="124497" custScaleY="127474"/>
      <dgm:spPr/>
      <dgm:t>
        <a:bodyPr/>
        <a:lstStyle/>
        <a:p>
          <a:endParaRPr lang="de-CH"/>
        </a:p>
      </dgm:t>
    </dgm:pt>
    <dgm:pt modelId="{AC3F0DCD-B575-4F76-93DC-D90C4B2CF804}" type="pres">
      <dgm:prSet presAssocID="{01A7B1B1-CE59-436E-B026-00284F1342FE}" presName="rootConnector" presStyleLbl="node1" presStyleIdx="2" presStyleCnt="3"/>
      <dgm:spPr/>
      <dgm:t>
        <a:bodyPr/>
        <a:lstStyle/>
        <a:p>
          <a:endParaRPr lang="de-CH"/>
        </a:p>
      </dgm:t>
    </dgm:pt>
    <dgm:pt modelId="{493E952A-5B84-4DA1-9FD2-229522C3550F}" type="pres">
      <dgm:prSet presAssocID="{01A7B1B1-CE59-436E-B026-00284F1342FE}" presName="childShape" presStyleCnt="0"/>
      <dgm:spPr/>
      <dgm:t>
        <a:bodyPr/>
        <a:lstStyle/>
        <a:p>
          <a:endParaRPr lang="de-CH"/>
        </a:p>
      </dgm:t>
    </dgm:pt>
    <dgm:pt modelId="{BE3EAFF3-E1C7-4061-8753-EBACC9EDA0AF}" type="pres">
      <dgm:prSet presAssocID="{4BCD8319-64C9-432E-BA12-C2D26B49BFE6}" presName="Name13" presStyleLbl="parChTrans1D2" presStyleIdx="8" presStyleCnt="12"/>
      <dgm:spPr/>
      <dgm:t>
        <a:bodyPr/>
        <a:lstStyle/>
        <a:p>
          <a:endParaRPr lang="de-CH"/>
        </a:p>
      </dgm:t>
    </dgm:pt>
    <dgm:pt modelId="{7F8FE4A9-0DE9-49DD-810F-605F5E5FF114}" type="pres">
      <dgm:prSet presAssocID="{7BDBCFF2-147B-49CB-8B65-4DA8F0922AAD}" presName="childText" presStyleLbl="bgAcc1" presStyleIdx="8" presStyleCnt="1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88DB0F4-A17F-4688-95B1-5FA6C6295493}" type="pres">
      <dgm:prSet presAssocID="{F5CD96FB-03D0-453A-A57A-EC12335AD19C}" presName="Name13" presStyleLbl="parChTrans1D2" presStyleIdx="9" presStyleCnt="12"/>
      <dgm:spPr/>
      <dgm:t>
        <a:bodyPr/>
        <a:lstStyle/>
        <a:p>
          <a:endParaRPr lang="de-CH"/>
        </a:p>
      </dgm:t>
    </dgm:pt>
    <dgm:pt modelId="{2925C952-3C69-4BC8-8352-D45A11665B31}" type="pres">
      <dgm:prSet presAssocID="{6A587132-273B-4205-A489-FA8638966C5C}" presName="childText" presStyleLbl="bgAcc1" presStyleIdx="9" presStyleCnt="12" custScaleX="124497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AAEDE6B-8CD4-4EFC-92C6-DE3061D75F24}" type="pres">
      <dgm:prSet presAssocID="{1361C8C7-EE73-4017-ABB1-61EB3C9F0E42}" presName="Name13" presStyleLbl="parChTrans1D2" presStyleIdx="10" presStyleCnt="12"/>
      <dgm:spPr/>
      <dgm:t>
        <a:bodyPr/>
        <a:lstStyle/>
        <a:p>
          <a:endParaRPr lang="de-CH"/>
        </a:p>
      </dgm:t>
    </dgm:pt>
    <dgm:pt modelId="{03C82D46-1174-4CED-825B-3A011305C6ED}" type="pres">
      <dgm:prSet presAssocID="{806EF21C-B099-4594-B2CF-5BCC22B303BC}" presName="childText" presStyleLbl="bgAcc1" presStyleIdx="10" presStyleCnt="12" custScaleX="124497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2A0EE326-4461-49A0-8B28-B96F6D74D1B5}" type="pres">
      <dgm:prSet presAssocID="{924B1A7E-B826-4BB0-8EF1-B0AC649F5B87}" presName="Name13" presStyleLbl="parChTrans1D2" presStyleIdx="11" presStyleCnt="12"/>
      <dgm:spPr/>
      <dgm:t>
        <a:bodyPr/>
        <a:lstStyle/>
        <a:p>
          <a:endParaRPr lang="de-CH"/>
        </a:p>
      </dgm:t>
    </dgm:pt>
    <dgm:pt modelId="{55815F01-5A78-42B0-8152-CF4C68EABA67}" type="pres">
      <dgm:prSet presAssocID="{2CD5DE3D-0B25-49BF-A245-E854C9CE7E4F}" presName="childText" presStyleLbl="bgAcc1" presStyleIdx="11" presStyleCnt="12" custScaleX="124497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0C2B931C-C586-4FC7-B1F7-27691C5B88F6}" type="presOf" srcId="{1361C8C7-EE73-4017-ABB1-61EB3C9F0E42}" destId="{EAAEDE6B-8CD4-4EFC-92C6-DE3061D75F24}" srcOrd="0" destOrd="0" presId="urn:microsoft.com/office/officeart/2005/8/layout/hierarchy3"/>
    <dgm:cxn modelId="{24D0A245-B5B1-4530-B688-F2531A531578}" srcId="{5F64E49C-400F-482F-932E-690765A0C022}" destId="{F6F9012A-87BE-4EE3-A690-055366B8F9D7}" srcOrd="0" destOrd="0" parTransId="{CCBA445A-740D-4FBC-A5AA-BAD3E05D523B}" sibTransId="{C3FEADF4-409D-4F2E-9C8B-3307ABE47DA3}"/>
    <dgm:cxn modelId="{59C46F75-2869-4B80-8DEE-9278E6B109F4}" type="presOf" srcId="{4BCD8319-64C9-432E-BA12-C2D26B49BFE6}" destId="{BE3EAFF3-E1C7-4061-8753-EBACC9EDA0AF}" srcOrd="0" destOrd="0" presId="urn:microsoft.com/office/officeart/2005/8/layout/hierarchy3"/>
    <dgm:cxn modelId="{1B8B9974-EB9C-485F-8101-B75AEC9666AA}" type="presOf" srcId="{7BDBCFF2-147B-49CB-8B65-4DA8F0922AAD}" destId="{7F8FE4A9-0DE9-49DD-810F-605F5E5FF114}" srcOrd="0" destOrd="0" presId="urn:microsoft.com/office/officeart/2005/8/layout/hierarchy3"/>
    <dgm:cxn modelId="{3301BECE-865E-4810-8C50-ABDB03F11591}" type="presOf" srcId="{8CC2767A-485D-4301-825B-35A75D32D313}" destId="{5B8F671E-5E77-48D4-AD23-415D145D72FF}" srcOrd="0" destOrd="0" presId="urn:microsoft.com/office/officeart/2005/8/layout/hierarchy3"/>
    <dgm:cxn modelId="{00120843-00BC-4B7E-B14F-4D3A13C9FD6B}" type="presOf" srcId="{F6F9012A-87BE-4EE3-A690-055366B8F9D7}" destId="{BE348649-D026-4AD6-85CA-2B877E9CAC35}" srcOrd="0" destOrd="0" presId="urn:microsoft.com/office/officeart/2005/8/layout/hierarchy3"/>
    <dgm:cxn modelId="{69DE7DFF-5522-42C4-9299-1C5EF7D26A5B}" type="presOf" srcId="{924B1A7E-B826-4BB0-8EF1-B0AC649F5B87}" destId="{2A0EE326-4461-49A0-8B28-B96F6D74D1B5}" srcOrd="0" destOrd="0" presId="urn:microsoft.com/office/officeart/2005/8/layout/hierarchy3"/>
    <dgm:cxn modelId="{76A69F79-5643-4C93-BE8B-B3A82F566017}" type="presOf" srcId="{FC68D3B4-8056-4233-A731-FE9632DF622F}" destId="{0F5C3FBD-F0D7-457A-8A3D-F894E135081D}" srcOrd="0" destOrd="0" presId="urn:microsoft.com/office/officeart/2005/8/layout/hierarchy3"/>
    <dgm:cxn modelId="{C8CA8A08-ED71-4762-A828-500BB6AAFBEC}" srcId="{01A7B1B1-CE59-436E-B026-00284F1342FE}" destId="{7BDBCFF2-147B-49CB-8B65-4DA8F0922AAD}" srcOrd="0" destOrd="0" parTransId="{4BCD8319-64C9-432E-BA12-C2D26B49BFE6}" sibTransId="{A4D76997-24ED-4B31-AB9E-79A548470FE9}"/>
    <dgm:cxn modelId="{9BD4621E-DE0A-409A-8128-6A3B43479DCA}" type="presOf" srcId="{E7CE0BB8-A326-429F-A594-0E3DD11B0FA6}" destId="{E70590A1-CB01-42ED-8C65-49DC0EF7BFCF}" srcOrd="0" destOrd="0" presId="urn:microsoft.com/office/officeart/2005/8/layout/hierarchy3"/>
    <dgm:cxn modelId="{5E2ED6D4-4E89-4603-86C1-F1CE350CCF6F}" srcId="{01A7B1B1-CE59-436E-B026-00284F1342FE}" destId="{6A587132-273B-4205-A489-FA8638966C5C}" srcOrd="1" destOrd="0" parTransId="{F5CD96FB-03D0-453A-A57A-EC12335AD19C}" sibTransId="{293BE61A-F222-4ED2-949A-3DF31D842AA5}"/>
    <dgm:cxn modelId="{CF58A67D-7370-44CB-B2D9-559A66314795}" srcId="{3E6C3280-AC2F-4C7A-9AEF-783694AD9125}" destId="{E41ED792-3296-4435-B02A-CE0999187114}" srcOrd="3" destOrd="0" parTransId="{FFDD9ABF-DCDF-440F-9165-09E9437D7BBD}" sibTransId="{74DB6B24-5C41-4179-B1C7-B6BE8AAA2AAF}"/>
    <dgm:cxn modelId="{3B07B975-E836-4167-8BAF-8C518104F676}" type="presOf" srcId="{3E6C3280-AC2F-4C7A-9AEF-783694AD9125}" destId="{FC1076BF-86E3-43BF-8D53-667BA5403AA5}" srcOrd="1" destOrd="0" presId="urn:microsoft.com/office/officeart/2005/8/layout/hierarchy3"/>
    <dgm:cxn modelId="{47D57D02-ABD7-4BA1-B7DC-2603847E8ED4}" type="presOf" srcId="{E5A2F4F1-367B-4665-A7C8-AD9CA5ABEC2C}" destId="{7600C868-8761-4D6B-970B-F745E516C266}" srcOrd="0" destOrd="0" presId="urn:microsoft.com/office/officeart/2005/8/layout/hierarchy3"/>
    <dgm:cxn modelId="{622BCB02-7D73-4B74-B289-9CB4B7B2485C}" type="presOf" srcId="{806EF21C-B099-4594-B2CF-5BCC22B303BC}" destId="{03C82D46-1174-4CED-825B-3A011305C6ED}" srcOrd="0" destOrd="0" presId="urn:microsoft.com/office/officeart/2005/8/layout/hierarchy3"/>
    <dgm:cxn modelId="{E1ED4EE2-E3AB-4084-B183-42741FF4A29E}" srcId="{5F64E49C-400F-482F-932E-690765A0C022}" destId="{F17F1358-CD5D-4C61-A104-38FAD3DCE1E0}" srcOrd="1" destOrd="0" parTransId="{1D979EB2-6C66-4EB5-8CD3-C2EE4CB89D9C}" sibTransId="{6AF437D9-F12C-4FB1-B037-870DD31C1775}"/>
    <dgm:cxn modelId="{92A24AAC-6F3E-4D35-B693-6D865C5C457D}" type="presOf" srcId="{CCBA445A-740D-4FBC-A5AA-BAD3E05D523B}" destId="{2880CEAC-AF94-4C40-9A65-AB091322C543}" srcOrd="0" destOrd="0" presId="urn:microsoft.com/office/officeart/2005/8/layout/hierarchy3"/>
    <dgm:cxn modelId="{CE6CFF20-787F-46B0-B506-8696519A8548}" srcId="{E7CE0BB8-A326-429F-A594-0E3DD11B0FA6}" destId="{01A7B1B1-CE59-436E-B026-00284F1342FE}" srcOrd="2" destOrd="0" parTransId="{DDE6AACF-6CB8-4853-BAC8-5D7980A8CBAA}" sibTransId="{BAE2E178-B13B-4C5D-9852-6B5F5C638266}"/>
    <dgm:cxn modelId="{31998540-77D0-46A4-8C13-2E8A96BF41B8}" srcId="{3E6C3280-AC2F-4C7A-9AEF-783694AD9125}" destId="{A3591E46-1E51-4C9F-8B2F-087A191899D7}" srcOrd="2" destOrd="0" parTransId="{8CC2767A-485D-4301-825B-35A75D32D313}" sibTransId="{BAF35487-4361-4309-BD29-47CD9D279CBC}"/>
    <dgm:cxn modelId="{C4990D3C-9E5E-4E10-A53A-E6C6F16EC45E}" type="presOf" srcId="{8D725569-6446-4259-9E2C-039AE2D9A798}" destId="{0D4EFF92-B00F-433D-8E13-404EC2F306DD}" srcOrd="0" destOrd="0" presId="urn:microsoft.com/office/officeart/2005/8/layout/hierarchy3"/>
    <dgm:cxn modelId="{0495FEAC-BFFE-4119-8C03-DD37D75D83FA}" type="presOf" srcId="{4B710B1F-7F00-4176-8376-D51594A6B6D9}" destId="{2937C455-D2D3-4F68-AB4C-42FDD485D8C6}" srcOrd="0" destOrd="0" presId="urn:microsoft.com/office/officeart/2005/8/layout/hierarchy3"/>
    <dgm:cxn modelId="{341D6CE4-37F6-4BF5-9B03-42DC09D416DE}" type="presOf" srcId="{1D979EB2-6C66-4EB5-8CD3-C2EE4CB89D9C}" destId="{82715789-5A6E-42E7-AE77-4CCA967CF352}" srcOrd="0" destOrd="0" presId="urn:microsoft.com/office/officeart/2005/8/layout/hierarchy3"/>
    <dgm:cxn modelId="{C5A5B7D7-006B-4998-8A19-CBC33A20BCB1}" type="presOf" srcId="{80609054-2891-4980-B58E-C723EA7FBF7F}" destId="{31775304-2651-453F-BE24-5761B5BBEB7E}" srcOrd="0" destOrd="0" presId="urn:microsoft.com/office/officeart/2005/8/layout/hierarchy3"/>
    <dgm:cxn modelId="{620F0320-2C05-4C6C-ACA7-F32206B1A69B}" srcId="{E7CE0BB8-A326-429F-A594-0E3DD11B0FA6}" destId="{3E6C3280-AC2F-4C7A-9AEF-783694AD9125}" srcOrd="1" destOrd="0" parTransId="{5DD1D89C-C9F7-4A75-B1FA-93058EFFDC80}" sibTransId="{3455C70F-F3EC-429B-867F-12F1D5DC0F3E}"/>
    <dgm:cxn modelId="{20C7EB7E-7C39-4A0C-B3EC-1E268127977B}" srcId="{01A7B1B1-CE59-436E-B026-00284F1342FE}" destId="{2CD5DE3D-0B25-49BF-A245-E854C9CE7E4F}" srcOrd="3" destOrd="0" parTransId="{924B1A7E-B826-4BB0-8EF1-B0AC649F5B87}" sibTransId="{EC563C2A-D179-4396-8E58-FAF6A3D4BC77}"/>
    <dgm:cxn modelId="{9358F153-9621-4120-95A3-EC58203B3C68}" srcId="{E7CE0BB8-A326-429F-A594-0E3DD11B0FA6}" destId="{5F64E49C-400F-482F-932E-690765A0C022}" srcOrd="0" destOrd="0" parTransId="{E7A869FA-B721-4559-BE01-F1BA13137AB7}" sibTransId="{46EC8EFC-639E-447F-95F7-0175CA34EDC5}"/>
    <dgm:cxn modelId="{ACBC4062-28C7-483A-8A7F-6C0716C88C96}" srcId="{5F64E49C-400F-482F-932E-690765A0C022}" destId="{A99166FE-78D3-4A16-BDF4-0F23DA248B77}" srcOrd="2" destOrd="0" parTransId="{4B710B1F-7F00-4176-8376-D51594A6B6D9}" sibTransId="{5F309AFB-7825-4283-8BEF-BBD7C5A70063}"/>
    <dgm:cxn modelId="{E0369C69-F1E5-4933-9212-4BC52C863230}" type="presOf" srcId="{2CD5DE3D-0B25-49BF-A245-E854C9CE7E4F}" destId="{55815F01-5A78-42B0-8152-CF4C68EABA67}" srcOrd="0" destOrd="0" presId="urn:microsoft.com/office/officeart/2005/8/layout/hierarchy3"/>
    <dgm:cxn modelId="{FF93CB4E-C3F7-48F5-9761-EACEA048ED76}" type="presOf" srcId="{5F64E49C-400F-482F-932E-690765A0C022}" destId="{66AF27FE-DEEE-4493-8AB6-2DF75BD76863}" srcOrd="1" destOrd="0" presId="urn:microsoft.com/office/officeart/2005/8/layout/hierarchy3"/>
    <dgm:cxn modelId="{C968852F-F99A-4C68-B619-DA7BD557DDC3}" type="presOf" srcId="{A3591E46-1E51-4C9F-8B2F-087A191899D7}" destId="{B1758A4B-FB01-4E33-B580-15E296A5DAF6}" srcOrd="0" destOrd="0" presId="urn:microsoft.com/office/officeart/2005/8/layout/hierarchy3"/>
    <dgm:cxn modelId="{0797D6B0-88E5-4E91-BD17-38881BF1FC17}" type="presOf" srcId="{F17F1358-CD5D-4C61-A104-38FAD3DCE1E0}" destId="{708D8021-C0C5-469D-87AA-07CD20DD4549}" srcOrd="0" destOrd="0" presId="urn:microsoft.com/office/officeart/2005/8/layout/hierarchy3"/>
    <dgm:cxn modelId="{9B994839-FCB3-48E7-AE89-0832A95ADC1F}" type="presOf" srcId="{01A7B1B1-CE59-436E-B026-00284F1342FE}" destId="{AC3F0DCD-B575-4F76-93DC-D90C4B2CF804}" srcOrd="1" destOrd="0" presId="urn:microsoft.com/office/officeart/2005/8/layout/hierarchy3"/>
    <dgm:cxn modelId="{3A31EA5F-A943-4828-90AF-35E0DAF63DCA}" type="presOf" srcId="{A99166FE-78D3-4A16-BDF4-0F23DA248B77}" destId="{4C3688E5-D649-458A-839E-2FA2629520C7}" srcOrd="0" destOrd="0" presId="urn:microsoft.com/office/officeart/2005/8/layout/hierarchy3"/>
    <dgm:cxn modelId="{B5EE464E-9F6A-4078-A23F-A640439D3AE9}" type="presOf" srcId="{3E6C3280-AC2F-4C7A-9AEF-783694AD9125}" destId="{67C2E270-FB59-4561-A7E8-476C78CD8D65}" srcOrd="0" destOrd="0" presId="urn:microsoft.com/office/officeart/2005/8/layout/hierarchy3"/>
    <dgm:cxn modelId="{AA385A8F-43E9-4031-87E4-348F2D05C5C1}" type="presOf" srcId="{6A587132-273B-4205-A489-FA8638966C5C}" destId="{2925C952-3C69-4BC8-8352-D45A11665B31}" srcOrd="0" destOrd="0" presId="urn:microsoft.com/office/officeart/2005/8/layout/hierarchy3"/>
    <dgm:cxn modelId="{4C471BC2-DC23-4A0F-A6CF-7B5EFD51A188}" srcId="{3E6C3280-AC2F-4C7A-9AEF-783694AD9125}" destId="{DC648DE9-BDDE-47A8-81F3-A959FD1297ED}" srcOrd="0" destOrd="0" parTransId="{E5A2F4F1-367B-4665-A7C8-AD9CA5ABEC2C}" sibTransId="{3E932220-C1A7-4DE7-839E-003C78B72851}"/>
    <dgm:cxn modelId="{0A64E5E6-D41C-4415-9638-0EA5C92384B6}" type="presOf" srcId="{E41ED792-3296-4435-B02A-CE0999187114}" destId="{20401F6E-2218-4903-935B-57A86E61C90F}" srcOrd="0" destOrd="0" presId="urn:microsoft.com/office/officeart/2005/8/layout/hierarchy3"/>
    <dgm:cxn modelId="{4A00AEE9-846E-4D59-88A8-3592B194F874}" srcId="{5F64E49C-400F-482F-932E-690765A0C022}" destId="{BAC722E1-27E2-488A-8921-87D1A70D96DA}" srcOrd="3" destOrd="0" parTransId="{80609054-2891-4980-B58E-C723EA7FBF7F}" sibTransId="{2E13CE31-357A-4322-A040-4997982119CD}"/>
    <dgm:cxn modelId="{B9C4ED86-FDF2-4CBC-9D93-8E7E6C7C5551}" srcId="{3E6C3280-AC2F-4C7A-9AEF-783694AD9125}" destId="{8D725569-6446-4259-9E2C-039AE2D9A798}" srcOrd="1" destOrd="0" parTransId="{FC68D3B4-8056-4233-A731-FE9632DF622F}" sibTransId="{A42A8121-D18C-48E3-8389-29E6AF3EE5ED}"/>
    <dgm:cxn modelId="{BE73305F-E387-4AF1-9EC8-D85340E8828E}" type="presOf" srcId="{FFDD9ABF-DCDF-440F-9165-09E9437D7BBD}" destId="{924D06F6-7185-4D77-992C-D0E42528A2B9}" srcOrd="0" destOrd="0" presId="urn:microsoft.com/office/officeart/2005/8/layout/hierarchy3"/>
    <dgm:cxn modelId="{8F82554B-8D0D-44B3-B1C9-13D7182D1214}" type="presOf" srcId="{01A7B1B1-CE59-436E-B026-00284F1342FE}" destId="{FAF89C5A-7A86-4798-8D7C-6493155A2469}" srcOrd="0" destOrd="0" presId="urn:microsoft.com/office/officeart/2005/8/layout/hierarchy3"/>
    <dgm:cxn modelId="{37D6C451-20BD-4FC6-B794-13F81235F3DA}" type="presOf" srcId="{5F64E49C-400F-482F-932E-690765A0C022}" destId="{D2B160AE-60EE-49B1-AB0B-296A6F051F5D}" srcOrd="0" destOrd="0" presId="urn:microsoft.com/office/officeart/2005/8/layout/hierarchy3"/>
    <dgm:cxn modelId="{3C8A14EA-6067-4B7C-860F-22FCA33AB9BF}" type="presOf" srcId="{DC648DE9-BDDE-47A8-81F3-A959FD1297ED}" destId="{A5C9992D-A915-4490-ACC7-ABD9AC8810AA}" srcOrd="0" destOrd="0" presId="urn:microsoft.com/office/officeart/2005/8/layout/hierarchy3"/>
    <dgm:cxn modelId="{3D306618-3789-44B0-ABD0-D21AB5DE8C7E}" type="presOf" srcId="{F5CD96FB-03D0-453A-A57A-EC12335AD19C}" destId="{F88DB0F4-A17F-4688-95B1-5FA6C6295493}" srcOrd="0" destOrd="0" presId="urn:microsoft.com/office/officeart/2005/8/layout/hierarchy3"/>
    <dgm:cxn modelId="{D539807B-2771-464D-9EAA-53ECA6738C78}" srcId="{01A7B1B1-CE59-436E-B026-00284F1342FE}" destId="{806EF21C-B099-4594-B2CF-5BCC22B303BC}" srcOrd="2" destOrd="0" parTransId="{1361C8C7-EE73-4017-ABB1-61EB3C9F0E42}" sibTransId="{AEFD9A1E-D477-439E-AC11-D1BD8D7CBC27}"/>
    <dgm:cxn modelId="{F415CF5D-9E43-4EB8-8B96-B9D0276A4C4F}" type="presOf" srcId="{BAC722E1-27E2-488A-8921-87D1A70D96DA}" destId="{6A61774E-83D5-4C66-A999-6CF5CF49A64C}" srcOrd="0" destOrd="0" presId="urn:microsoft.com/office/officeart/2005/8/layout/hierarchy3"/>
    <dgm:cxn modelId="{7F4073A9-D188-494C-9762-53B25D48ABB1}" type="presParOf" srcId="{E70590A1-CB01-42ED-8C65-49DC0EF7BFCF}" destId="{4351C1D7-3B9A-469C-9872-E64D1675B52B}" srcOrd="0" destOrd="0" presId="urn:microsoft.com/office/officeart/2005/8/layout/hierarchy3"/>
    <dgm:cxn modelId="{75C77001-04E0-4F60-900B-8A8570F67E69}" type="presParOf" srcId="{4351C1D7-3B9A-469C-9872-E64D1675B52B}" destId="{7B6A32A6-A91F-481E-BF3C-567CD07F9EBB}" srcOrd="0" destOrd="0" presId="urn:microsoft.com/office/officeart/2005/8/layout/hierarchy3"/>
    <dgm:cxn modelId="{2411DBA9-E39F-4699-9822-901E8CF7E27D}" type="presParOf" srcId="{7B6A32A6-A91F-481E-BF3C-567CD07F9EBB}" destId="{D2B160AE-60EE-49B1-AB0B-296A6F051F5D}" srcOrd="0" destOrd="0" presId="urn:microsoft.com/office/officeart/2005/8/layout/hierarchy3"/>
    <dgm:cxn modelId="{3CCD8760-33FF-46EF-8716-6F66F4BC3283}" type="presParOf" srcId="{7B6A32A6-A91F-481E-BF3C-567CD07F9EBB}" destId="{66AF27FE-DEEE-4493-8AB6-2DF75BD76863}" srcOrd="1" destOrd="0" presId="urn:microsoft.com/office/officeart/2005/8/layout/hierarchy3"/>
    <dgm:cxn modelId="{9340DBA3-9F45-49D9-8EE5-8CEB1AC13E5B}" type="presParOf" srcId="{4351C1D7-3B9A-469C-9872-E64D1675B52B}" destId="{7E6EDE5B-5DCC-483F-BDEE-F8B742382690}" srcOrd="1" destOrd="0" presId="urn:microsoft.com/office/officeart/2005/8/layout/hierarchy3"/>
    <dgm:cxn modelId="{A41E64E0-DCCC-4387-8821-1DA4EE953C81}" type="presParOf" srcId="{7E6EDE5B-5DCC-483F-BDEE-F8B742382690}" destId="{2880CEAC-AF94-4C40-9A65-AB091322C543}" srcOrd="0" destOrd="0" presId="urn:microsoft.com/office/officeart/2005/8/layout/hierarchy3"/>
    <dgm:cxn modelId="{9B111AF6-6423-4493-B241-8BDA7AA495CA}" type="presParOf" srcId="{7E6EDE5B-5DCC-483F-BDEE-F8B742382690}" destId="{BE348649-D026-4AD6-85CA-2B877E9CAC35}" srcOrd="1" destOrd="0" presId="urn:microsoft.com/office/officeart/2005/8/layout/hierarchy3"/>
    <dgm:cxn modelId="{6B31F224-7F79-4FCD-A52C-E9D3E67D1858}" type="presParOf" srcId="{7E6EDE5B-5DCC-483F-BDEE-F8B742382690}" destId="{82715789-5A6E-42E7-AE77-4CCA967CF352}" srcOrd="2" destOrd="0" presId="urn:microsoft.com/office/officeart/2005/8/layout/hierarchy3"/>
    <dgm:cxn modelId="{448DEB76-B66B-4951-AB65-721583812901}" type="presParOf" srcId="{7E6EDE5B-5DCC-483F-BDEE-F8B742382690}" destId="{708D8021-C0C5-469D-87AA-07CD20DD4549}" srcOrd="3" destOrd="0" presId="urn:microsoft.com/office/officeart/2005/8/layout/hierarchy3"/>
    <dgm:cxn modelId="{49E0D2F9-79F3-493C-8E5F-F90BC89EDDCE}" type="presParOf" srcId="{7E6EDE5B-5DCC-483F-BDEE-F8B742382690}" destId="{2937C455-D2D3-4F68-AB4C-42FDD485D8C6}" srcOrd="4" destOrd="0" presId="urn:microsoft.com/office/officeart/2005/8/layout/hierarchy3"/>
    <dgm:cxn modelId="{EC0F2470-4D34-4835-A088-1E4FCFBA5954}" type="presParOf" srcId="{7E6EDE5B-5DCC-483F-BDEE-F8B742382690}" destId="{4C3688E5-D649-458A-839E-2FA2629520C7}" srcOrd="5" destOrd="0" presId="urn:microsoft.com/office/officeart/2005/8/layout/hierarchy3"/>
    <dgm:cxn modelId="{00D8F09D-442C-40E2-A335-CAC2C3F42F74}" type="presParOf" srcId="{7E6EDE5B-5DCC-483F-BDEE-F8B742382690}" destId="{31775304-2651-453F-BE24-5761B5BBEB7E}" srcOrd="6" destOrd="0" presId="urn:microsoft.com/office/officeart/2005/8/layout/hierarchy3"/>
    <dgm:cxn modelId="{77D3D870-D1E9-4553-9A2C-707F4BC88203}" type="presParOf" srcId="{7E6EDE5B-5DCC-483F-BDEE-F8B742382690}" destId="{6A61774E-83D5-4C66-A999-6CF5CF49A64C}" srcOrd="7" destOrd="0" presId="urn:microsoft.com/office/officeart/2005/8/layout/hierarchy3"/>
    <dgm:cxn modelId="{90D59F99-9644-4E5A-BA42-D2C0C2548BB4}" type="presParOf" srcId="{E70590A1-CB01-42ED-8C65-49DC0EF7BFCF}" destId="{9E4CA38E-236B-414C-937B-65B84A432F52}" srcOrd="1" destOrd="0" presId="urn:microsoft.com/office/officeart/2005/8/layout/hierarchy3"/>
    <dgm:cxn modelId="{DBF5F789-CF8D-4D27-A141-746333BECD95}" type="presParOf" srcId="{9E4CA38E-236B-414C-937B-65B84A432F52}" destId="{FA55899F-4636-465C-85F6-D23E39502DBD}" srcOrd="0" destOrd="0" presId="urn:microsoft.com/office/officeart/2005/8/layout/hierarchy3"/>
    <dgm:cxn modelId="{D23B518E-DBE7-456F-A655-A062760486F0}" type="presParOf" srcId="{FA55899F-4636-465C-85F6-D23E39502DBD}" destId="{67C2E270-FB59-4561-A7E8-476C78CD8D65}" srcOrd="0" destOrd="0" presId="urn:microsoft.com/office/officeart/2005/8/layout/hierarchy3"/>
    <dgm:cxn modelId="{AD53B8E5-C39A-4B2D-84CD-7BD53FD18B66}" type="presParOf" srcId="{FA55899F-4636-465C-85F6-D23E39502DBD}" destId="{FC1076BF-86E3-43BF-8D53-667BA5403AA5}" srcOrd="1" destOrd="0" presId="urn:microsoft.com/office/officeart/2005/8/layout/hierarchy3"/>
    <dgm:cxn modelId="{F72EC414-02AC-4E00-820F-54238FE08BAA}" type="presParOf" srcId="{9E4CA38E-236B-414C-937B-65B84A432F52}" destId="{4288AC2B-1765-4A47-A5DC-0F21AA7DD0D4}" srcOrd="1" destOrd="0" presId="urn:microsoft.com/office/officeart/2005/8/layout/hierarchy3"/>
    <dgm:cxn modelId="{3669207A-7BB1-41A9-9623-9530350FE5ED}" type="presParOf" srcId="{4288AC2B-1765-4A47-A5DC-0F21AA7DD0D4}" destId="{7600C868-8761-4D6B-970B-F745E516C266}" srcOrd="0" destOrd="0" presId="urn:microsoft.com/office/officeart/2005/8/layout/hierarchy3"/>
    <dgm:cxn modelId="{1E484C21-4767-451B-975C-1019947986E0}" type="presParOf" srcId="{4288AC2B-1765-4A47-A5DC-0F21AA7DD0D4}" destId="{A5C9992D-A915-4490-ACC7-ABD9AC8810AA}" srcOrd="1" destOrd="0" presId="urn:microsoft.com/office/officeart/2005/8/layout/hierarchy3"/>
    <dgm:cxn modelId="{111C5EBC-6996-46C8-AB35-80DADDA954DB}" type="presParOf" srcId="{4288AC2B-1765-4A47-A5DC-0F21AA7DD0D4}" destId="{0F5C3FBD-F0D7-457A-8A3D-F894E135081D}" srcOrd="2" destOrd="0" presId="urn:microsoft.com/office/officeart/2005/8/layout/hierarchy3"/>
    <dgm:cxn modelId="{2F90C6BB-437C-4E50-A557-F832FF216AC0}" type="presParOf" srcId="{4288AC2B-1765-4A47-A5DC-0F21AA7DD0D4}" destId="{0D4EFF92-B00F-433D-8E13-404EC2F306DD}" srcOrd="3" destOrd="0" presId="urn:microsoft.com/office/officeart/2005/8/layout/hierarchy3"/>
    <dgm:cxn modelId="{F98C808B-C11F-4DB0-9ADE-438566C2BB68}" type="presParOf" srcId="{4288AC2B-1765-4A47-A5DC-0F21AA7DD0D4}" destId="{5B8F671E-5E77-48D4-AD23-415D145D72FF}" srcOrd="4" destOrd="0" presId="urn:microsoft.com/office/officeart/2005/8/layout/hierarchy3"/>
    <dgm:cxn modelId="{445F1829-623C-4E31-B94A-F00158C5661C}" type="presParOf" srcId="{4288AC2B-1765-4A47-A5DC-0F21AA7DD0D4}" destId="{B1758A4B-FB01-4E33-B580-15E296A5DAF6}" srcOrd="5" destOrd="0" presId="urn:microsoft.com/office/officeart/2005/8/layout/hierarchy3"/>
    <dgm:cxn modelId="{BC72CD9B-3B43-48DA-B82E-8215539B765A}" type="presParOf" srcId="{4288AC2B-1765-4A47-A5DC-0F21AA7DD0D4}" destId="{924D06F6-7185-4D77-992C-D0E42528A2B9}" srcOrd="6" destOrd="0" presId="urn:microsoft.com/office/officeart/2005/8/layout/hierarchy3"/>
    <dgm:cxn modelId="{4DDF8161-70B5-4EED-8EF1-C0052E4B30C3}" type="presParOf" srcId="{4288AC2B-1765-4A47-A5DC-0F21AA7DD0D4}" destId="{20401F6E-2218-4903-935B-57A86E61C90F}" srcOrd="7" destOrd="0" presId="urn:microsoft.com/office/officeart/2005/8/layout/hierarchy3"/>
    <dgm:cxn modelId="{C37B5B48-E007-468E-8C99-83EE9CFD4325}" type="presParOf" srcId="{E70590A1-CB01-42ED-8C65-49DC0EF7BFCF}" destId="{B99A5C08-291D-495E-B605-44391234B86D}" srcOrd="2" destOrd="0" presId="urn:microsoft.com/office/officeart/2005/8/layout/hierarchy3"/>
    <dgm:cxn modelId="{FEAD158C-7DC3-4905-AA70-846C013C1D3E}" type="presParOf" srcId="{B99A5C08-291D-495E-B605-44391234B86D}" destId="{89A92BDF-B959-4160-8E20-68391CBF0155}" srcOrd="0" destOrd="0" presId="urn:microsoft.com/office/officeart/2005/8/layout/hierarchy3"/>
    <dgm:cxn modelId="{F56F4567-7575-4296-8600-E81092BF4F06}" type="presParOf" srcId="{89A92BDF-B959-4160-8E20-68391CBF0155}" destId="{FAF89C5A-7A86-4798-8D7C-6493155A2469}" srcOrd="0" destOrd="0" presId="urn:microsoft.com/office/officeart/2005/8/layout/hierarchy3"/>
    <dgm:cxn modelId="{E751F6C3-CBE5-4072-8109-F3411E41B08C}" type="presParOf" srcId="{89A92BDF-B959-4160-8E20-68391CBF0155}" destId="{AC3F0DCD-B575-4F76-93DC-D90C4B2CF804}" srcOrd="1" destOrd="0" presId="urn:microsoft.com/office/officeart/2005/8/layout/hierarchy3"/>
    <dgm:cxn modelId="{7E65161B-9BE5-440A-83E1-C61AB3C94406}" type="presParOf" srcId="{B99A5C08-291D-495E-B605-44391234B86D}" destId="{493E952A-5B84-4DA1-9FD2-229522C3550F}" srcOrd="1" destOrd="0" presId="urn:microsoft.com/office/officeart/2005/8/layout/hierarchy3"/>
    <dgm:cxn modelId="{BBF50165-C161-48B0-9668-B407C8682D30}" type="presParOf" srcId="{493E952A-5B84-4DA1-9FD2-229522C3550F}" destId="{BE3EAFF3-E1C7-4061-8753-EBACC9EDA0AF}" srcOrd="0" destOrd="0" presId="urn:microsoft.com/office/officeart/2005/8/layout/hierarchy3"/>
    <dgm:cxn modelId="{8AFF2B07-A6B9-4395-98A6-EF48AA09C87F}" type="presParOf" srcId="{493E952A-5B84-4DA1-9FD2-229522C3550F}" destId="{7F8FE4A9-0DE9-49DD-810F-605F5E5FF114}" srcOrd="1" destOrd="0" presId="urn:microsoft.com/office/officeart/2005/8/layout/hierarchy3"/>
    <dgm:cxn modelId="{53E562EE-E977-4687-9653-15ABF10040FD}" type="presParOf" srcId="{493E952A-5B84-4DA1-9FD2-229522C3550F}" destId="{F88DB0F4-A17F-4688-95B1-5FA6C6295493}" srcOrd="2" destOrd="0" presId="urn:microsoft.com/office/officeart/2005/8/layout/hierarchy3"/>
    <dgm:cxn modelId="{01A3BB01-DE49-4C8F-B4E8-D4E76A45D0BE}" type="presParOf" srcId="{493E952A-5B84-4DA1-9FD2-229522C3550F}" destId="{2925C952-3C69-4BC8-8352-D45A11665B31}" srcOrd="3" destOrd="0" presId="urn:microsoft.com/office/officeart/2005/8/layout/hierarchy3"/>
    <dgm:cxn modelId="{C8CAC8E0-FCAC-4DA3-AFC3-30DD50077954}" type="presParOf" srcId="{493E952A-5B84-4DA1-9FD2-229522C3550F}" destId="{EAAEDE6B-8CD4-4EFC-92C6-DE3061D75F24}" srcOrd="4" destOrd="0" presId="urn:microsoft.com/office/officeart/2005/8/layout/hierarchy3"/>
    <dgm:cxn modelId="{2D5EF161-C225-4EFF-BEDE-B16F7ADCC58F}" type="presParOf" srcId="{493E952A-5B84-4DA1-9FD2-229522C3550F}" destId="{03C82D46-1174-4CED-825B-3A011305C6ED}" srcOrd="5" destOrd="0" presId="urn:microsoft.com/office/officeart/2005/8/layout/hierarchy3"/>
    <dgm:cxn modelId="{4250EC1B-F1E2-4A29-800F-6B824FA22E12}" type="presParOf" srcId="{493E952A-5B84-4DA1-9FD2-229522C3550F}" destId="{2A0EE326-4461-49A0-8B28-B96F6D74D1B5}" srcOrd="6" destOrd="0" presId="urn:microsoft.com/office/officeart/2005/8/layout/hierarchy3"/>
    <dgm:cxn modelId="{1A3AB950-0266-420E-B36D-DAC647CCEC64}" type="presParOf" srcId="{493E952A-5B84-4DA1-9FD2-229522C3550F}" destId="{55815F01-5A78-42B0-8152-CF4C68EABA67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9D2EB8-6F3F-45C5-A330-4F0C3C093B55}" type="doc">
      <dgm:prSet loTypeId="urn:microsoft.com/office/officeart/2005/8/layout/vList4#2" loCatId="list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de-CH"/>
        </a:p>
      </dgm:t>
    </dgm:pt>
    <dgm:pt modelId="{B01BF4F0-846B-41E4-ABF0-8C52DFCA769C}">
      <dgm:prSet phldrT="[Text]"/>
      <dgm:spPr/>
      <dgm:t>
        <a:bodyPr/>
        <a:lstStyle/>
        <a:p>
          <a:r>
            <a:rPr lang="de-CH" b="1" dirty="0" smtClean="0"/>
            <a:t>Der Alarm geht los</a:t>
          </a:r>
          <a:endParaRPr lang="de-CH" b="1" dirty="0"/>
        </a:p>
      </dgm:t>
    </dgm:pt>
    <dgm:pt modelId="{FEA5B3A7-B533-455D-B9EB-203E6B2FFD27}" type="parTrans" cxnId="{9E8D5B68-F3D8-4A5E-B143-95FC53EE6375}">
      <dgm:prSet/>
      <dgm:spPr/>
      <dgm:t>
        <a:bodyPr/>
        <a:lstStyle/>
        <a:p>
          <a:endParaRPr lang="de-CH"/>
        </a:p>
      </dgm:t>
    </dgm:pt>
    <dgm:pt modelId="{5985C960-FE4C-497A-8D4D-A00FD6F59162}" type="sibTrans" cxnId="{9E8D5B68-F3D8-4A5E-B143-95FC53EE6375}">
      <dgm:prSet/>
      <dgm:spPr/>
      <dgm:t>
        <a:bodyPr/>
        <a:lstStyle/>
        <a:p>
          <a:endParaRPr lang="de-CH"/>
        </a:p>
      </dgm:t>
    </dgm:pt>
    <dgm:pt modelId="{5CDF6587-F313-4E37-A947-C48C281BDCEF}">
      <dgm:prSet phldrT="[Text]"/>
      <dgm:spPr/>
      <dgm:t>
        <a:bodyPr/>
        <a:lstStyle/>
        <a:p>
          <a:r>
            <a:rPr lang="de-CH" b="1" smtClean="0"/>
            <a:t>Kurslokal sofort verlassen</a:t>
          </a:r>
          <a:br>
            <a:rPr lang="de-CH" b="1" smtClean="0"/>
          </a:br>
          <a:r>
            <a:rPr lang="de-CH" baseline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Lift darf nicht benutzt werden</a:t>
          </a:r>
          <a:endParaRPr lang="de-CH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833E28F-73A7-4FF9-8AB9-40E76CE2090B}" type="parTrans" cxnId="{D16996D7-3558-4195-AF32-DC209F19112F}">
      <dgm:prSet/>
      <dgm:spPr/>
      <dgm:t>
        <a:bodyPr/>
        <a:lstStyle/>
        <a:p>
          <a:endParaRPr lang="de-CH"/>
        </a:p>
      </dgm:t>
    </dgm:pt>
    <dgm:pt modelId="{BC4F1AC2-188C-44BB-BCE2-02B8A50C3D84}" type="sibTrans" cxnId="{D16996D7-3558-4195-AF32-DC209F19112F}">
      <dgm:prSet/>
      <dgm:spPr/>
      <dgm:t>
        <a:bodyPr/>
        <a:lstStyle/>
        <a:p>
          <a:endParaRPr lang="de-CH"/>
        </a:p>
      </dgm:t>
    </dgm:pt>
    <dgm:pt modelId="{649B5A83-73FE-4029-87B5-AA9B245A5C8C}">
      <dgm:prSet phldrT="[Text]"/>
      <dgm:spPr/>
      <dgm:t>
        <a:bodyPr/>
        <a:lstStyle/>
        <a:p>
          <a:r>
            <a:rPr lang="de-CH" b="1" dirty="0" smtClean="0"/>
            <a:t>Sammelplatz </a:t>
          </a:r>
          <a:br>
            <a:rPr lang="de-CH" b="1" dirty="0" smtClean="0"/>
          </a:br>
          <a:r>
            <a:rPr lang="de-CH" dirty="0" smtClean="0"/>
            <a:t>Gerbergasse 1 (vor Tchibo)</a:t>
          </a:r>
          <a:endParaRPr lang="de-CH" b="1" dirty="0"/>
        </a:p>
      </dgm:t>
    </dgm:pt>
    <dgm:pt modelId="{5952DAA4-CE8E-4818-A696-8FFC193A7A05}" type="parTrans" cxnId="{62BD2C21-413C-4D47-833A-653958350509}">
      <dgm:prSet/>
      <dgm:spPr/>
      <dgm:t>
        <a:bodyPr/>
        <a:lstStyle/>
        <a:p>
          <a:endParaRPr lang="de-CH"/>
        </a:p>
      </dgm:t>
    </dgm:pt>
    <dgm:pt modelId="{183FB3E5-2944-4918-B047-0704E47408A9}" type="sibTrans" cxnId="{62BD2C21-413C-4D47-833A-653958350509}">
      <dgm:prSet/>
      <dgm:spPr/>
      <dgm:t>
        <a:bodyPr/>
        <a:lstStyle/>
        <a:p>
          <a:endParaRPr lang="de-CH"/>
        </a:p>
      </dgm:t>
    </dgm:pt>
    <dgm:pt modelId="{14C9BCB2-1A35-41CE-BC05-4965821B6B38}">
      <dgm:prSet phldrT="[Text]"/>
      <dgm:spPr/>
      <dgm:t>
        <a:bodyPr/>
        <a:lstStyle/>
        <a:p>
          <a:r>
            <a:rPr lang="de-CH" b="1" dirty="0" smtClean="0"/>
            <a:t>Auf weitere Anweisungen warten</a:t>
          </a:r>
          <a:endParaRPr lang="de-CH" b="1" dirty="0"/>
        </a:p>
      </dgm:t>
    </dgm:pt>
    <dgm:pt modelId="{BDD95C1A-7D3D-4EA5-BCE9-83F886C0DAEF}" type="parTrans" cxnId="{57F82562-EC17-4FBE-AEDA-8FD3E281EF2A}">
      <dgm:prSet/>
      <dgm:spPr/>
      <dgm:t>
        <a:bodyPr/>
        <a:lstStyle/>
        <a:p>
          <a:endParaRPr lang="de-CH"/>
        </a:p>
      </dgm:t>
    </dgm:pt>
    <dgm:pt modelId="{02DC4228-E9E3-45D5-96E9-5096960F7B3C}" type="sibTrans" cxnId="{57F82562-EC17-4FBE-AEDA-8FD3E281EF2A}">
      <dgm:prSet/>
      <dgm:spPr/>
      <dgm:t>
        <a:bodyPr/>
        <a:lstStyle/>
        <a:p>
          <a:endParaRPr lang="de-CH"/>
        </a:p>
      </dgm:t>
    </dgm:pt>
    <dgm:pt modelId="{F1157215-4929-418A-9B63-EDA46456799A}" type="pres">
      <dgm:prSet presAssocID="{279D2EB8-6F3F-45C5-A330-4F0C3C093B55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9A7286AC-B763-4AA4-BF7E-03C67AADEC08}" type="pres">
      <dgm:prSet presAssocID="{B01BF4F0-846B-41E4-ABF0-8C52DFCA769C}" presName="comp" presStyleCnt="0"/>
      <dgm:spPr/>
      <dgm:t>
        <a:bodyPr/>
        <a:lstStyle/>
        <a:p>
          <a:endParaRPr lang="de-CH"/>
        </a:p>
      </dgm:t>
    </dgm:pt>
    <dgm:pt modelId="{3C8881AF-14D5-48E2-BC45-B5024F0E6934}" type="pres">
      <dgm:prSet presAssocID="{B01BF4F0-846B-41E4-ABF0-8C52DFCA769C}" presName="box" presStyleLbl="node1" presStyleIdx="0" presStyleCnt="4" custLinFactNeighborX="1254" custLinFactNeighborY="3488"/>
      <dgm:spPr/>
      <dgm:t>
        <a:bodyPr/>
        <a:lstStyle/>
        <a:p>
          <a:endParaRPr lang="de-CH"/>
        </a:p>
      </dgm:t>
    </dgm:pt>
    <dgm:pt modelId="{3482201B-E53C-48F8-8688-55931B1E52AD}" type="pres">
      <dgm:prSet presAssocID="{B01BF4F0-846B-41E4-ABF0-8C52DFCA769C}" presName="img" presStyleLbl="fgImgPlace1" presStyleIdx="0" presStyleCnt="4" custScaleX="34375" custScaleY="8086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de-CH"/>
        </a:p>
      </dgm:t>
    </dgm:pt>
    <dgm:pt modelId="{D765E64B-BDDF-462A-AA93-9CF358335032}" type="pres">
      <dgm:prSet presAssocID="{B01BF4F0-846B-41E4-ABF0-8C52DFCA769C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A097B1E-8887-4BEA-A4CA-3E8ABC898AFA}" type="pres">
      <dgm:prSet presAssocID="{5985C960-FE4C-497A-8D4D-A00FD6F59162}" presName="spacer" presStyleCnt="0"/>
      <dgm:spPr/>
      <dgm:t>
        <a:bodyPr/>
        <a:lstStyle/>
        <a:p>
          <a:endParaRPr lang="de-CH"/>
        </a:p>
      </dgm:t>
    </dgm:pt>
    <dgm:pt modelId="{03D06343-C568-48D3-9144-0E1165E33BFA}" type="pres">
      <dgm:prSet presAssocID="{5CDF6587-F313-4E37-A947-C48C281BDCEF}" presName="comp" presStyleCnt="0"/>
      <dgm:spPr/>
      <dgm:t>
        <a:bodyPr/>
        <a:lstStyle/>
        <a:p>
          <a:endParaRPr lang="de-CH"/>
        </a:p>
      </dgm:t>
    </dgm:pt>
    <dgm:pt modelId="{63FCBE08-18F6-4DFE-A078-7095923E87D1}" type="pres">
      <dgm:prSet presAssocID="{5CDF6587-F313-4E37-A947-C48C281BDCEF}" presName="box" presStyleLbl="node1" presStyleIdx="1" presStyleCnt="4"/>
      <dgm:spPr/>
      <dgm:t>
        <a:bodyPr/>
        <a:lstStyle/>
        <a:p>
          <a:endParaRPr lang="de-CH"/>
        </a:p>
      </dgm:t>
    </dgm:pt>
    <dgm:pt modelId="{1B6A0881-4180-4585-87D9-920E58EBE714}" type="pres">
      <dgm:prSet presAssocID="{5CDF6587-F313-4E37-A947-C48C281BDCEF}" presName="img" presStyleLbl="fgImgPlace1" presStyleIdx="1" presStyleCnt="4" custScaleX="53694" custScaleY="5759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  <dgm:t>
        <a:bodyPr/>
        <a:lstStyle/>
        <a:p>
          <a:endParaRPr lang="de-CH"/>
        </a:p>
      </dgm:t>
    </dgm:pt>
    <dgm:pt modelId="{C3680267-7248-4553-9B9E-C9C5B58F991E}" type="pres">
      <dgm:prSet presAssocID="{5CDF6587-F313-4E37-A947-C48C281BDCEF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8B9282D9-E9D6-439E-A18E-913A2C22085F}" type="pres">
      <dgm:prSet presAssocID="{BC4F1AC2-188C-44BB-BCE2-02B8A50C3D84}" presName="spacer" presStyleCnt="0"/>
      <dgm:spPr/>
      <dgm:t>
        <a:bodyPr/>
        <a:lstStyle/>
        <a:p>
          <a:endParaRPr lang="de-CH"/>
        </a:p>
      </dgm:t>
    </dgm:pt>
    <dgm:pt modelId="{09A471F0-E800-4804-9A0D-D3C603350220}" type="pres">
      <dgm:prSet presAssocID="{649B5A83-73FE-4029-87B5-AA9B245A5C8C}" presName="comp" presStyleCnt="0"/>
      <dgm:spPr/>
      <dgm:t>
        <a:bodyPr/>
        <a:lstStyle/>
        <a:p>
          <a:endParaRPr lang="de-CH"/>
        </a:p>
      </dgm:t>
    </dgm:pt>
    <dgm:pt modelId="{FE5D6E03-A3FE-450B-85CA-F00CF492A8BD}" type="pres">
      <dgm:prSet presAssocID="{649B5A83-73FE-4029-87B5-AA9B245A5C8C}" presName="box" presStyleLbl="node1" presStyleIdx="2" presStyleCnt="4"/>
      <dgm:spPr/>
      <dgm:t>
        <a:bodyPr/>
        <a:lstStyle/>
        <a:p>
          <a:endParaRPr lang="de-CH"/>
        </a:p>
      </dgm:t>
    </dgm:pt>
    <dgm:pt modelId="{DB064863-8367-42D0-A85F-951952FA5BCA}" type="pres">
      <dgm:prSet presAssocID="{649B5A83-73FE-4029-87B5-AA9B245A5C8C}" presName="img" presStyleLbl="fgImgPlace1" presStyleIdx="2" presStyleCnt="4" custScaleX="4403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de-CH"/>
        </a:p>
      </dgm:t>
    </dgm:pt>
    <dgm:pt modelId="{EF75FC4B-B804-4C4B-A3F0-D3E2C6888A6E}" type="pres">
      <dgm:prSet presAssocID="{649B5A83-73FE-4029-87B5-AA9B245A5C8C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51C0A323-D6D0-4BDF-A428-816C3BE34750}" type="pres">
      <dgm:prSet presAssocID="{183FB3E5-2944-4918-B047-0704E47408A9}" presName="spacer" presStyleCnt="0"/>
      <dgm:spPr/>
      <dgm:t>
        <a:bodyPr/>
        <a:lstStyle/>
        <a:p>
          <a:endParaRPr lang="de-CH"/>
        </a:p>
      </dgm:t>
    </dgm:pt>
    <dgm:pt modelId="{EF95D92E-F6AA-4F4E-A00A-8ED176AAE54C}" type="pres">
      <dgm:prSet presAssocID="{14C9BCB2-1A35-41CE-BC05-4965821B6B38}" presName="comp" presStyleCnt="0"/>
      <dgm:spPr/>
      <dgm:t>
        <a:bodyPr/>
        <a:lstStyle/>
        <a:p>
          <a:endParaRPr lang="de-CH"/>
        </a:p>
      </dgm:t>
    </dgm:pt>
    <dgm:pt modelId="{2F1BB83A-E1AD-42C9-8CFC-9E634DDE5A09}" type="pres">
      <dgm:prSet presAssocID="{14C9BCB2-1A35-41CE-BC05-4965821B6B38}" presName="box" presStyleLbl="node1" presStyleIdx="3" presStyleCnt="4"/>
      <dgm:spPr/>
      <dgm:t>
        <a:bodyPr/>
        <a:lstStyle/>
        <a:p>
          <a:endParaRPr lang="de-CH"/>
        </a:p>
      </dgm:t>
    </dgm:pt>
    <dgm:pt modelId="{452FB5CF-4D63-44C7-9B9D-D4888209CF7C}" type="pres">
      <dgm:prSet presAssocID="{14C9BCB2-1A35-41CE-BC05-4965821B6B38}" presName="img" presStyleLbl="fgImgPlace1" presStyleIdx="3" presStyleCnt="4" custScaleX="15057" custScaleY="10259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t>
        <a:bodyPr/>
        <a:lstStyle/>
        <a:p>
          <a:endParaRPr lang="de-CH"/>
        </a:p>
      </dgm:t>
    </dgm:pt>
    <dgm:pt modelId="{23D160EF-108C-406C-8796-F247CD838F12}" type="pres">
      <dgm:prSet presAssocID="{14C9BCB2-1A35-41CE-BC05-4965821B6B38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D51363ED-0417-4376-961A-301375575513}" type="presOf" srcId="{649B5A83-73FE-4029-87B5-AA9B245A5C8C}" destId="{EF75FC4B-B804-4C4B-A3F0-D3E2C6888A6E}" srcOrd="1" destOrd="0" presId="urn:microsoft.com/office/officeart/2005/8/layout/vList4#2"/>
    <dgm:cxn modelId="{62BD2C21-413C-4D47-833A-653958350509}" srcId="{279D2EB8-6F3F-45C5-A330-4F0C3C093B55}" destId="{649B5A83-73FE-4029-87B5-AA9B245A5C8C}" srcOrd="2" destOrd="0" parTransId="{5952DAA4-CE8E-4818-A696-8FFC193A7A05}" sibTransId="{183FB3E5-2944-4918-B047-0704E47408A9}"/>
    <dgm:cxn modelId="{FDFFFE65-9526-4C60-8205-3A8B058A6AA3}" type="presOf" srcId="{14C9BCB2-1A35-41CE-BC05-4965821B6B38}" destId="{2F1BB83A-E1AD-42C9-8CFC-9E634DDE5A09}" srcOrd="0" destOrd="0" presId="urn:microsoft.com/office/officeart/2005/8/layout/vList4#2"/>
    <dgm:cxn modelId="{92483EC3-3F84-4BF8-A3BB-B2CF283BD106}" type="presOf" srcId="{649B5A83-73FE-4029-87B5-AA9B245A5C8C}" destId="{FE5D6E03-A3FE-450B-85CA-F00CF492A8BD}" srcOrd="0" destOrd="0" presId="urn:microsoft.com/office/officeart/2005/8/layout/vList4#2"/>
    <dgm:cxn modelId="{0E8F4752-5E2D-438F-8775-69B79A281410}" type="presOf" srcId="{B01BF4F0-846B-41E4-ABF0-8C52DFCA769C}" destId="{D765E64B-BDDF-462A-AA93-9CF358335032}" srcOrd="1" destOrd="0" presId="urn:microsoft.com/office/officeart/2005/8/layout/vList4#2"/>
    <dgm:cxn modelId="{10AD614B-6202-4DEF-A8B0-260077556C4D}" type="presOf" srcId="{5CDF6587-F313-4E37-A947-C48C281BDCEF}" destId="{63FCBE08-18F6-4DFE-A078-7095923E87D1}" srcOrd="0" destOrd="0" presId="urn:microsoft.com/office/officeart/2005/8/layout/vList4#2"/>
    <dgm:cxn modelId="{57F82562-EC17-4FBE-AEDA-8FD3E281EF2A}" srcId="{279D2EB8-6F3F-45C5-A330-4F0C3C093B55}" destId="{14C9BCB2-1A35-41CE-BC05-4965821B6B38}" srcOrd="3" destOrd="0" parTransId="{BDD95C1A-7D3D-4EA5-BCE9-83F886C0DAEF}" sibTransId="{02DC4228-E9E3-45D5-96E9-5096960F7B3C}"/>
    <dgm:cxn modelId="{DBAE9D3E-516E-4A1D-90AF-69E5EBD89F7A}" type="presOf" srcId="{B01BF4F0-846B-41E4-ABF0-8C52DFCA769C}" destId="{3C8881AF-14D5-48E2-BC45-B5024F0E6934}" srcOrd="0" destOrd="0" presId="urn:microsoft.com/office/officeart/2005/8/layout/vList4#2"/>
    <dgm:cxn modelId="{49F60A21-4FB4-42E6-A886-5DA280EDAAE4}" type="presOf" srcId="{279D2EB8-6F3F-45C5-A330-4F0C3C093B55}" destId="{F1157215-4929-418A-9B63-EDA46456799A}" srcOrd="0" destOrd="0" presId="urn:microsoft.com/office/officeart/2005/8/layout/vList4#2"/>
    <dgm:cxn modelId="{F16E61CC-0211-44FE-BF6E-CE683283F8B2}" type="presOf" srcId="{14C9BCB2-1A35-41CE-BC05-4965821B6B38}" destId="{23D160EF-108C-406C-8796-F247CD838F12}" srcOrd="1" destOrd="0" presId="urn:microsoft.com/office/officeart/2005/8/layout/vList4#2"/>
    <dgm:cxn modelId="{D16996D7-3558-4195-AF32-DC209F19112F}" srcId="{279D2EB8-6F3F-45C5-A330-4F0C3C093B55}" destId="{5CDF6587-F313-4E37-A947-C48C281BDCEF}" srcOrd="1" destOrd="0" parTransId="{0833E28F-73A7-4FF9-8AB9-40E76CE2090B}" sibTransId="{BC4F1AC2-188C-44BB-BCE2-02B8A50C3D84}"/>
    <dgm:cxn modelId="{9E8D5B68-F3D8-4A5E-B143-95FC53EE6375}" srcId="{279D2EB8-6F3F-45C5-A330-4F0C3C093B55}" destId="{B01BF4F0-846B-41E4-ABF0-8C52DFCA769C}" srcOrd="0" destOrd="0" parTransId="{FEA5B3A7-B533-455D-B9EB-203E6B2FFD27}" sibTransId="{5985C960-FE4C-497A-8D4D-A00FD6F59162}"/>
    <dgm:cxn modelId="{A62FA90D-295E-4CC1-9E4D-2C6504C69176}" type="presOf" srcId="{5CDF6587-F313-4E37-A947-C48C281BDCEF}" destId="{C3680267-7248-4553-9B9E-C9C5B58F991E}" srcOrd="1" destOrd="0" presId="urn:microsoft.com/office/officeart/2005/8/layout/vList4#2"/>
    <dgm:cxn modelId="{DC708DDD-81B5-47B8-A97F-466FFF12DA32}" type="presParOf" srcId="{F1157215-4929-418A-9B63-EDA46456799A}" destId="{9A7286AC-B763-4AA4-BF7E-03C67AADEC08}" srcOrd="0" destOrd="0" presId="urn:microsoft.com/office/officeart/2005/8/layout/vList4#2"/>
    <dgm:cxn modelId="{C0AC5628-AA7A-41C6-BA08-C4B3B85C0156}" type="presParOf" srcId="{9A7286AC-B763-4AA4-BF7E-03C67AADEC08}" destId="{3C8881AF-14D5-48E2-BC45-B5024F0E6934}" srcOrd="0" destOrd="0" presId="urn:microsoft.com/office/officeart/2005/8/layout/vList4#2"/>
    <dgm:cxn modelId="{510E54EE-BDD1-4EF5-8EFE-D6AB2604B355}" type="presParOf" srcId="{9A7286AC-B763-4AA4-BF7E-03C67AADEC08}" destId="{3482201B-E53C-48F8-8688-55931B1E52AD}" srcOrd="1" destOrd="0" presId="urn:microsoft.com/office/officeart/2005/8/layout/vList4#2"/>
    <dgm:cxn modelId="{9476034E-1F58-4F42-98C8-EC8D4EC57901}" type="presParOf" srcId="{9A7286AC-B763-4AA4-BF7E-03C67AADEC08}" destId="{D765E64B-BDDF-462A-AA93-9CF358335032}" srcOrd="2" destOrd="0" presId="urn:microsoft.com/office/officeart/2005/8/layout/vList4#2"/>
    <dgm:cxn modelId="{29B9A54B-E716-424B-A86C-A6C1ACFE8453}" type="presParOf" srcId="{F1157215-4929-418A-9B63-EDA46456799A}" destId="{7A097B1E-8887-4BEA-A4CA-3E8ABC898AFA}" srcOrd="1" destOrd="0" presId="urn:microsoft.com/office/officeart/2005/8/layout/vList4#2"/>
    <dgm:cxn modelId="{2360777E-7E92-4E01-B32F-38DDBFAADEF9}" type="presParOf" srcId="{F1157215-4929-418A-9B63-EDA46456799A}" destId="{03D06343-C568-48D3-9144-0E1165E33BFA}" srcOrd="2" destOrd="0" presId="urn:microsoft.com/office/officeart/2005/8/layout/vList4#2"/>
    <dgm:cxn modelId="{553E1D03-8C18-4954-8144-D22051AE91EE}" type="presParOf" srcId="{03D06343-C568-48D3-9144-0E1165E33BFA}" destId="{63FCBE08-18F6-4DFE-A078-7095923E87D1}" srcOrd="0" destOrd="0" presId="urn:microsoft.com/office/officeart/2005/8/layout/vList4#2"/>
    <dgm:cxn modelId="{E4C0CFC7-CBB2-4831-A33E-00819A8A93B3}" type="presParOf" srcId="{03D06343-C568-48D3-9144-0E1165E33BFA}" destId="{1B6A0881-4180-4585-87D9-920E58EBE714}" srcOrd="1" destOrd="0" presId="urn:microsoft.com/office/officeart/2005/8/layout/vList4#2"/>
    <dgm:cxn modelId="{DAAC0C86-27F0-4B22-A026-987EB6615407}" type="presParOf" srcId="{03D06343-C568-48D3-9144-0E1165E33BFA}" destId="{C3680267-7248-4553-9B9E-C9C5B58F991E}" srcOrd="2" destOrd="0" presId="urn:microsoft.com/office/officeart/2005/8/layout/vList4#2"/>
    <dgm:cxn modelId="{22DFE61E-CAD5-4587-909B-F6A51D5DA7DC}" type="presParOf" srcId="{F1157215-4929-418A-9B63-EDA46456799A}" destId="{8B9282D9-E9D6-439E-A18E-913A2C22085F}" srcOrd="3" destOrd="0" presId="urn:microsoft.com/office/officeart/2005/8/layout/vList4#2"/>
    <dgm:cxn modelId="{ABD30DD5-57A2-4497-85B6-B228097F24FF}" type="presParOf" srcId="{F1157215-4929-418A-9B63-EDA46456799A}" destId="{09A471F0-E800-4804-9A0D-D3C603350220}" srcOrd="4" destOrd="0" presId="urn:microsoft.com/office/officeart/2005/8/layout/vList4#2"/>
    <dgm:cxn modelId="{7DF15CAD-3E33-4868-8894-71D7BA103E5E}" type="presParOf" srcId="{09A471F0-E800-4804-9A0D-D3C603350220}" destId="{FE5D6E03-A3FE-450B-85CA-F00CF492A8BD}" srcOrd="0" destOrd="0" presId="urn:microsoft.com/office/officeart/2005/8/layout/vList4#2"/>
    <dgm:cxn modelId="{60969095-24CD-48D1-ADE7-5F3045A02677}" type="presParOf" srcId="{09A471F0-E800-4804-9A0D-D3C603350220}" destId="{DB064863-8367-42D0-A85F-951952FA5BCA}" srcOrd="1" destOrd="0" presId="urn:microsoft.com/office/officeart/2005/8/layout/vList4#2"/>
    <dgm:cxn modelId="{E17463BD-2973-485B-BE5B-EC7BF5662EA7}" type="presParOf" srcId="{09A471F0-E800-4804-9A0D-D3C603350220}" destId="{EF75FC4B-B804-4C4B-A3F0-D3E2C6888A6E}" srcOrd="2" destOrd="0" presId="urn:microsoft.com/office/officeart/2005/8/layout/vList4#2"/>
    <dgm:cxn modelId="{A6C1258E-46B3-49FD-A0DC-ED8F7D8FF5E0}" type="presParOf" srcId="{F1157215-4929-418A-9B63-EDA46456799A}" destId="{51C0A323-D6D0-4BDF-A428-816C3BE34750}" srcOrd="5" destOrd="0" presId="urn:microsoft.com/office/officeart/2005/8/layout/vList4#2"/>
    <dgm:cxn modelId="{B82D3C76-9B4F-4C57-AC0F-E8FE9032C462}" type="presParOf" srcId="{F1157215-4929-418A-9B63-EDA46456799A}" destId="{EF95D92E-F6AA-4F4E-A00A-8ED176AAE54C}" srcOrd="6" destOrd="0" presId="urn:microsoft.com/office/officeart/2005/8/layout/vList4#2"/>
    <dgm:cxn modelId="{26B26C84-B93A-414A-AFC0-417046FC7016}" type="presParOf" srcId="{EF95D92E-F6AA-4F4E-A00A-8ED176AAE54C}" destId="{2F1BB83A-E1AD-42C9-8CFC-9E634DDE5A09}" srcOrd="0" destOrd="0" presId="urn:microsoft.com/office/officeart/2005/8/layout/vList4#2"/>
    <dgm:cxn modelId="{F7C0D01B-42DF-48EB-B827-CF998A18707F}" type="presParOf" srcId="{EF95D92E-F6AA-4F4E-A00A-8ED176AAE54C}" destId="{452FB5CF-4D63-44C7-9B9D-D4888209CF7C}" srcOrd="1" destOrd="0" presId="urn:microsoft.com/office/officeart/2005/8/layout/vList4#2"/>
    <dgm:cxn modelId="{08109D18-1701-47F3-AA45-28921794CCA9}" type="presParOf" srcId="{EF95D92E-F6AA-4F4E-A00A-8ED176AAE54C}" destId="{23D160EF-108C-406C-8796-F247CD838F12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9D2EB8-6F3F-45C5-A330-4F0C3C093B55}" type="doc">
      <dgm:prSet loTypeId="urn:microsoft.com/office/officeart/2005/8/layout/vList4#3" loCatId="list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de-CH"/>
        </a:p>
      </dgm:t>
    </dgm:pt>
    <dgm:pt modelId="{B01BF4F0-846B-41E4-ABF0-8C52DFCA769C}">
      <dgm:prSet phldrT="[Text]"/>
      <dgm:spPr/>
      <dgm:t>
        <a:bodyPr/>
        <a:lstStyle/>
        <a:p>
          <a:r>
            <a:rPr lang="de-CH" b="1" smtClean="0"/>
            <a:t>Der Alarm geht los</a:t>
          </a:r>
          <a:endParaRPr lang="de-CH" b="1" dirty="0"/>
        </a:p>
      </dgm:t>
    </dgm:pt>
    <dgm:pt modelId="{FEA5B3A7-B533-455D-B9EB-203E6B2FFD27}" type="parTrans" cxnId="{9E8D5B68-F3D8-4A5E-B143-95FC53EE6375}">
      <dgm:prSet/>
      <dgm:spPr/>
      <dgm:t>
        <a:bodyPr/>
        <a:lstStyle/>
        <a:p>
          <a:endParaRPr lang="de-CH"/>
        </a:p>
      </dgm:t>
    </dgm:pt>
    <dgm:pt modelId="{5985C960-FE4C-497A-8D4D-A00FD6F59162}" type="sibTrans" cxnId="{9E8D5B68-F3D8-4A5E-B143-95FC53EE6375}">
      <dgm:prSet/>
      <dgm:spPr/>
      <dgm:t>
        <a:bodyPr/>
        <a:lstStyle/>
        <a:p>
          <a:endParaRPr lang="de-CH"/>
        </a:p>
      </dgm:t>
    </dgm:pt>
    <dgm:pt modelId="{14C9BCB2-1A35-41CE-BC05-4965821B6B38}">
      <dgm:prSet phldrT="[Text]"/>
      <dgm:spPr/>
      <dgm:t>
        <a:bodyPr/>
        <a:lstStyle/>
        <a:p>
          <a:r>
            <a:rPr lang="de-CH" b="1" dirty="0" smtClean="0"/>
            <a:t>Auf weitere Anweisungen warten</a:t>
          </a:r>
          <a:endParaRPr lang="de-CH" b="1" dirty="0"/>
        </a:p>
      </dgm:t>
    </dgm:pt>
    <dgm:pt modelId="{02DC4228-E9E3-45D5-96E9-5096960F7B3C}" type="sibTrans" cxnId="{57F82562-EC17-4FBE-AEDA-8FD3E281EF2A}">
      <dgm:prSet/>
      <dgm:spPr/>
      <dgm:t>
        <a:bodyPr/>
        <a:lstStyle/>
        <a:p>
          <a:endParaRPr lang="de-CH"/>
        </a:p>
      </dgm:t>
    </dgm:pt>
    <dgm:pt modelId="{BDD95C1A-7D3D-4EA5-BCE9-83F886C0DAEF}" type="parTrans" cxnId="{57F82562-EC17-4FBE-AEDA-8FD3E281EF2A}">
      <dgm:prSet/>
      <dgm:spPr/>
      <dgm:t>
        <a:bodyPr/>
        <a:lstStyle/>
        <a:p>
          <a:endParaRPr lang="de-CH"/>
        </a:p>
      </dgm:t>
    </dgm:pt>
    <dgm:pt modelId="{649B5A83-73FE-4029-87B5-AA9B245A5C8C}">
      <dgm:prSet phldrT="[Text]"/>
      <dgm:spPr/>
      <dgm:t>
        <a:bodyPr/>
        <a:lstStyle/>
        <a:p>
          <a:r>
            <a:rPr lang="de-CH" b="1" dirty="0" smtClean="0"/>
            <a:t>Sammelplatz </a:t>
          </a:r>
          <a:br>
            <a:rPr lang="de-CH" b="1" dirty="0" smtClean="0"/>
          </a:br>
          <a:r>
            <a:rPr lang="de-CH" dirty="0" smtClean="0"/>
            <a:t>Ecke </a:t>
          </a:r>
          <a:r>
            <a:rPr lang="de-CH" dirty="0" err="1" smtClean="0"/>
            <a:t>Baarerstrasse</a:t>
          </a:r>
          <a:r>
            <a:rPr lang="de-CH" dirty="0" smtClean="0"/>
            <a:t> / Metalistrasse</a:t>
          </a:r>
          <a:endParaRPr lang="de-CH" b="1" dirty="0"/>
        </a:p>
      </dgm:t>
    </dgm:pt>
    <dgm:pt modelId="{183FB3E5-2944-4918-B047-0704E47408A9}" type="sibTrans" cxnId="{62BD2C21-413C-4D47-833A-653958350509}">
      <dgm:prSet/>
      <dgm:spPr/>
      <dgm:t>
        <a:bodyPr/>
        <a:lstStyle/>
        <a:p>
          <a:endParaRPr lang="de-CH"/>
        </a:p>
      </dgm:t>
    </dgm:pt>
    <dgm:pt modelId="{5952DAA4-CE8E-4818-A696-8FFC193A7A05}" type="parTrans" cxnId="{62BD2C21-413C-4D47-833A-653958350509}">
      <dgm:prSet/>
      <dgm:spPr/>
      <dgm:t>
        <a:bodyPr/>
        <a:lstStyle/>
        <a:p>
          <a:endParaRPr lang="de-CH"/>
        </a:p>
      </dgm:t>
    </dgm:pt>
    <dgm:pt modelId="{5CDF6587-F313-4E37-A947-C48C281BDCEF}">
      <dgm:prSet phldrT="[Text]"/>
      <dgm:spPr/>
      <dgm:t>
        <a:bodyPr/>
        <a:lstStyle/>
        <a:p>
          <a:r>
            <a:rPr lang="de-CH" b="1" dirty="0" smtClean="0"/>
            <a:t>Kurslokal sofort verlassen</a:t>
          </a:r>
          <a:br>
            <a:rPr lang="de-CH" b="1" dirty="0" smtClean="0"/>
          </a:br>
          <a:r>
            <a:rPr lang="de-CH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Lift darf nicht benutzt werden</a:t>
          </a:r>
          <a:endParaRPr lang="de-CH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C4F1AC2-188C-44BB-BCE2-02B8A50C3D84}" type="sibTrans" cxnId="{D16996D7-3558-4195-AF32-DC209F19112F}">
      <dgm:prSet/>
      <dgm:spPr/>
      <dgm:t>
        <a:bodyPr/>
        <a:lstStyle/>
        <a:p>
          <a:endParaRPr lang="de-CH"/>
        </a:p>
      </dgm:t>
    </dgm:pt>
    <dgm:pt modelId="{0833E28F-73A7-4FF9-8AB9-40E76CE2090B}" type="parTrans" cxnId="{D16996D7-3558-4195-AF32-DC209F19112F}">
      <dgm:prSet/>
      <dgm:spPr/>
      <dgm:t>
        <a:bodyPr/>
        <a:lstStyle/>
        <a:p>
          <a:endParaRPr lang="de-CH"/>
        </a:p>
      </dgm:t>
    </dgm:pt>
    <dgm:pt modelId="{F1157215-4929-418A-9B63-EDA46456799A}" type="pres">
      <dgm:prSet presAssocID="{279D2EB8-6F3F-45C5-A330-4F0C3C093B55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9A7286AC-B763-4AA4-BF7E-03C67AADEC08}" type="pres">
      <dgm:prSet presAssocID="{B01BF4F0-846B-41E4-ABF0-8C52DFCA769C}" presName="comp" presStyleCnt="0"/>
      <dgm:spPr/>
      <dgm:t>
        <a:bodyPr/>
        <a:lstStyle/>
        <a:p>
          <a:endParaRPr lang="de-CH"/>
        </a:p>
      </dgm:t>
    </dgm:pt>
    <dgm:pt modelId="{3C8881AF-14D5-48E2-BC45-B5024F0E6934}" type="pres">
      <dgm:prSet presAssocID="{B01BF4F0-846B-41E4-ABF0-8C52DFCA769C}" presName="box" presStyleLbl="node1" presStyleIdx="0" presStyleCnt="4" custLinFactNeighborX="-4826" custLinFactNeighborY="-38"/>
      <dgm:spPr/>
      <dgm:t>
        <a:bodyPr/>
        <a:lstStyle/>
        <a:p>
          <a:endParaRPr lang="de-CH"/>
        </a:p>
      </dgm:t>
    </dgm:pt>
    <dgm:pt modelId="{3482201B-E53C-48F8-8688-55931B1E52AD}" type="pres">
      <dgm:prSet presAssocID="{B01BF4F0-846B-41E4-ABF0-8C52DFCA769C}" presName="img" presStyleLbl="fgImgPlace1" presStyleIdx="0" presStyleCnt="4" custScaleX="34375" custScaleY="8086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de-CH"/>
        </a:p>
      </dgm:t>
    </dgm:pt>
    <dgm:pt modelId="{D765E64B-BDDF-462A-AA93-9CF358335032}" type="pres">
      <dgm:prSet presAssocID="{B01BF4F0-846B-41E4-ABF0-8C52DFCA769C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A097B1E-8887-4BEA-A4CA-3E8ABC898AFA}" type="pres">
      <dgm:prSet presAssocID="{5985C960-FE4C-497A-8D4D-A00FD6F59162}" presName="spacer" presStyleCnt="0"/>
      <dgm:spPr/>
      <dgm:t>
        <a:bodyPr/>
        <a:lstStyle/>
        <a:p>
          <a:endParaRPr lang="de-CH"/>
        </a:p>
      </dgm:t>
    </dgm:pt>
    <dgm:pt modelId="{03D06343-C568-48D3-9144-0E1165E33BFA}" type="pres">
      <dgm:prSet presAssocID="{5CDF6587-F313-4E37-A947-C48C281BDCEF}" presName="comp" presStyleCnt="0"/>
      <dgm:spPr/>
      <dgm:t>
        <a:bodyPr/>
        <a:lstStyle/>
        <a:p>
          <a:endParaRPr lang="de-CH"/>
        </a:p>
      </dgm:t>
    </dgm:pt>
    <dgm:pt modelId="{63FCBE08-18F6-4DFE-A078-7095923E87D1}" type="pres">
      <dgm:prSet presAssocID="{5CDF6587-F313-4E37-A947-C48C281BDCEF}" presName="box" presStyleLbl="node1" presStyleIdx="1" presStyleCnt="4"/>
      <dgm:spPr/>
      <dgm:t>
        <a:bodyPr/>
        <a:lstStyle/>
        <a:p>
          <a:endParaRPr lang="de-CH"/>
        </a:p>
      </dgm:t>
    </dgm:pt>
    <dgm:pt modelId="{1B6A0881-4180-4585-87D9-920E58EBE714}" type="pres">
      <dgm:prSet presAssocID="{5CDF6587-F313-4E37-A947-C48C281BDCEF}" presName="img" presStyleLbl="fgImgPlace1" presStyleIdx="1" presStyleCnt="4" custScaleX="53694" custScaleY="5759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  <dgm:t>
        <a:bodyPr/>
        <a:lstStyle/>
        <a:p>
          <a:endParaRPr lang="de-CH"/>
        </a:p>
      </dgm:t>
    </dgm:pt>
    <dgm:pt modelId="{C3680267-7248-4553-9B9E-C9C5B58F991E}" type="pres">
      <dgm:prSet presAssocID="{5CDF6587-F313-4E37-A947-C48C281BDCEF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8B9282D9-E9D6-439E-A18E-913A2C22085F}" type="pres">
      <dgm:prSet presAssocID="{BC4F1AC2-188C-44BB-BCE2-02B8A50C3D84}" presName="spacer" presStyleCnt="0"/>
      <dgm:spPr/>
      <dgm:t>
        <a:bodyPr/>
        <a:lstStyle/>
        <a:p>
          <a:endParaRPr lang="de-CH"/>
        </a:p>
      </dgm:t>
    </dgm:pt>
    <dgm:pt modelId="{09A471F0-E800-4804-9A0D-D3C603350220}" type="pres">
      <dgm:prSet presAssocID="{649B5A83-73FE-4029-87B5-AA9B245A5C8C}" presName="comp" presStyleCnt="0"/>
      <dgm:spPr/>
      <dgm:t>
        <a:bodyPr/>
        <a:lstStyle/>
        <a:p>
          <a:endParaRPr lang="de-CH"/>
        </a:p>
      </dgm:t>
    </dgm:pt>
    <dgm:pt modelId="{FE5D6E03-A3FE-450B-85CA-F00CF492A8BD}" type="pres">
      <dgm:prSet presAssocID="{649B5A83-73FE-4029-87B5-AA9B245A5C8C}" presName="box" presStyleLbl="node1" presStyleIdx="2" presStyleCnt="4"/>
      <dgm:spPr/>
      <dgm:t>
        <a:bodyPr/>
        <a:lstStyle/>
        <a:p>
          <a:endParaRPr lang="de-CH"/>
        </a:p>
      </dgm:t>
    </dgm:pt>
    <dgm:pt modelId="{DB064863-8367-42D0-A85F-951952FA5BCA}" type="pres">
      <dgm:prSet presAssocID="{649B5A83-73FE-4029-87B5-AA9B245A5C8C}" presName="img" presStyleLbl="fgImgPlace1" presStyleIdx="2" presStyleCnt="4" custScaleX="4403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de-CH"/>
        </a:p>
      </dgm:t>
    </dgm:pt>
    <dgm:pt modelId="{EF75FC4B-B804-4C4B-A3F0-D3E2C6888A6E}" type="pres">
      <dgm:prSet presAssocID="{649B5A83-73FE-4029-87B5-AA9B245A5C8C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51C0A323-D6D0-4BDF-A428-816C3BE34750}" type="pres">
      <dgm:prSet presAssocID="{183FB3E5-2944-4918-B047-0704E47408A9}" presName="spacer" presStyleCnt="0"/>
      <dgm:spPr/>
      <dgm:t>
        <a:bodyPr/>
        <a:lstStyle/>
        <a:p>
          <a:endParaRPr lang="de-CH"/>
        </a:p>
      </dgm:t>
    </dgm:pt>
    <dgm:pt modelId="{EF95D92E-F6AA-4F4E-A00A-8ED176AAE54C}" type="pres">
      <dgm:prSet presAssocID="{14C9BCB2-1A35-41CE-BC05-4965821B6B38}" presName="comp" presStyleCnt="0"/>
      <dgm:spPr/>
      <dgm:t>
        <a:bodyPr/>
        <a:lstStyle/>
        <a:p>
          <a:endParaRPr lang="de-CH"/>
        </a:p>
      </dgm:t>
    </dgm:pt>
    <dgm:pt modelId="{2F1BB83A-E1AD-42C9-8CFC-9E634DDE5A09}" type="pres">
      <dgm:prSet presAssocID="{14C9BCB2-1A35-41CE-BC05-4965821B6B38}" presName="box" presStyleLbl="node1" presStyleIdx="3" presStyleCnt="4"/>
      <dgm:spPr/>
      <dgm:t>
        <a:bodyPr/>
        <a:lstStyle/>
        <a:p>
          <a:endParaRPr lang="de-CH"/>
        </a:p>
      </dgm:t>
    </dgm:pt>
    <dgm:pt modelId="{452FB5CF-4D63-44C7-9B9D-D4888209CF7C}" type="pres">
      <dgm:prSet presAssocID="{14C9BCB2-1A35-41CE-BC05-4965821B6B38}" presName="img" presStyleLbl="fgImgPlace1" presStyleIdx="3" presStyleCnt="4" custScaleX="15057" custScaleY="10259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t>
        <a:bodyPr/>
        <a:lstStyle/>
        <a:p>
          <a:endParaRPr lang="de-CH"/>
        </a:p>
      </dgm:t>
    </dgm:pt>
    <dgm:pt modelId="{23D160EF-108C-406C-8796-F247CD838F12}" type="pres">
      <dgm:prSet presAssocID="{14C9BCB2-1A35-41CE-BC05-4965821B6B38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62BD2C21-413C-4D47-833A-653958350509}" srcId="{279D2EB8-6F3F-45C5-A330-4F0C3C093B55}" destId="{649B5A83-73FE-4029-87B5-AA9B245A5C8C}" srcOrd="2" destOrd="0" parTransId="{5952DAA4-CE8E-4818-A696-8FFC193A7A05}" sibTransId="{183FB3E5-2944-4918-B047-0704E47408A9}"/>
    <dgm:cxn modelId="{920F08FE-B801-4CB8-B0A7-2C519C6397B8}" type="presOf" srcId="{14C9BCB2-1A35-41CE-BC05-4965821B6B38}" destId="{23D160EF-108C-406C-8796-F247CD838F12}" srcOrd="1" destOrd="0" presId="urn:microsoft.com/office/officeart/2005/8/layout/vList4#3"/>
    <dgm:cxn modelId="{9EEF6AA9-1CC4-409E-8DBE-DD45E9972A23}" type="presOf" srcId="{649B5A83-73FE-4029-87B5-AA9B245A5C8C}" destId="{EF75FC4B-B804-4C4B-A3F0-D3E2C6888A6E}" srcOrd="1" destOrd="0" presId="urn:microsoft.com/office/officeart/2005/8/layout/vList4#3"/>
    <dgm:cxn modelId="{D16996D7-3558-4195-AF32-DC209F19112F}" srcId="{279D2EB8-6F3F-45C5-A330-4F0C3C093B55}" destId="{5CDF6587-F313-4E37-A947-C48C281BDCEF}" srcOrd="1" destOrd="0" parTransId="{0833E28F-73A7-4FF9-8AB9-40E76CE2090B}" sibTransId="{BC4F1AC2-188C-44BB-BCE2-02B8A50C3D84}"/>
    <dgm:cxn modelId="{FB1D1430-DC44-4FB1-8C4D-76D7DA6F2BC7}" type="presOf" srcId="{5CDF6587-F313-4E37-A947-C48C281BDCEF}" destId="{C3680267-7248-4553-9B9E-C9C5B58F991E}" srcOrd="1" destOrd="0" presId="urn:microsoft.com/office/officeart/2005/8/layout/vList4#3"/>
    <dgm:cxn modelId="{B3AF97FD-C1EC-4E6C-A29F-745A250F2DE8}" type="presOf" srcId="{279D2EB8-6F3F-45C5-A330-4F0C3C093B55}" destId="{F1157215-4929-418A-9B63-EDA46456799A}" srcOrd="0" destOrd="0" presId="urn:microsoft.com/office/officeart/2005/8/layout/vList4#3"/>
    <dgm:cxn modelId="{F35B9D53-9EE1-46FE-B007-DF17E44021D4}" type="presOf" srcId="{B01BF4F0-846B-41E4-ABF0-8C52DFCA769C}" destId="{D765E64B-BDDF-462A-AA93-9CF358335032}" srcOrd="1" destOrd="0" presId="urn:microsoft.com/office/officeart/2005/8/layout/vList4#3"/>
    <dgm:cxn modelId="{FD3551E4-472B-4F3C-BF38-9BA2568D057E}" type="presOf" srcId="{B01BF4F0-846B-41E4-ABF0-8C52DFCA769C}" destId="{3C8881AF-14D5-48E2-BC45-B5024F0E6934}" srcOrd="0" destOrd="0" presId="urn:microsoft.com/office/officeart/2005/8/layout/vList4#3"/>
    <dgm:cxn modelId="{394B897B-2506-4CA7-8AF1-E1A2ED5F414C}" type="presOf" srcId="{649B5A83-73FE-4029-87B5-AA9B245A5C8C}" destId="{FE5D6E03-A3FE-450B-85CA-F00CF492A8BD}" srcOrd="0" destOrd="0" presId="urn:microsoft.com/office/officeart/2005/8/layout/vList4#3"/>
    <dgm:cxn modelId="{90A1ECEA-92B6-45E7-8102-DA13E2F6D7EE}" type="presOf" srcId="{14C9BCB2-1A35-41CE-BC05-4965821B6B38}" destId="{2F1BB83A-E1AD-42C9-8CFC-9E634DDE5A09}" srcOrd="0" destOrd="0" presId="urn:microsoft.com/office/officeart/2005/8/layout/vList4#3"/>
    <dgm:cxn modelId="{9E8D5B68-F3D8-4A5E-B143-95FC53EE6375}" srcId="{279D2EB8-6F3F-45C5-A330-4F0C3C093B55}" destId="{B01BF4F0-846B-41E4-ABF0-8C52DFCA769C}" srcOrd="0" destOrd="0" parTransId="{FEA5B3A7-B533-455D-B9EB-203E6B2FFD27}" sibTransId="{5985C960-FE4C-497A-8D4D-A00FD6F59162}"/>
    <dgm:cxn modelId="{B76C55E3-7B2F-4CC0-8439-BC0D96B2E2F5}" type="presOf" srcId="{5CDF6587-F313-4E37-A947-C48C281BDCEF}" destId="{63FCBE08-18F6-4DFE-A078-7095923E87D1}" srcOrd="0" destOrd="0" presId="urn:microsoft.com/office/officeart/2005/8/layout/vList4#3"/>
    <dgm:cxn modelId="{57F82562-EC17-4FBE-AEDA-8FD3E281EF2A}" srcId="{279D2EB8-6F3F-45C5-A330-4F0C3C093B55}" destId="{14C9BCB2-1A35-41CE-BC05-4965821B6B38}" srcOrd="3" destOrd="0" parTransId="{BDD95C1A-7D3D-4EA5-BCE9-83F886C0DAEF}" sibTransId="{02DC4228-E9E3-45D5-96E9-5096960F7B3C}"/>
    <dgm:cxn modelId="{E2DAC26A-278F-4101-851C-DD256DC80293}" type="presParOf" srcId="{F1157215-4929-418A-9B63-EDA46456799A}" destId="{9A7286AC-B763-4AA4-BF7E-03C67AADEC08}" srcOrd="0" destOrd="0" presId="urn:microsoft.com/office/officeart/2005/8/layout/vList4#3"/>
    <dgm:cxn modelId="{EACC9E88-1918-4DB4-B555-19E8242D6992}" type="presParOf" srcId="{9A7286AC-B763-4AA4-BF7E-03C67AADEC08}" destId="{3C8881AF-14D5-48E2-BC45-B5024F0E6934}" srcOrd="0" destOrd="0" presId="urn:microsoft.com/office/officeart/2005/8/layout/vList4#3"/>
    <dgm:cxn modelId="{48A95FFE-6C68-43E0-8AC9-E1EA6484380D}" type="presParOf" srcId="{9A7286AC-B763-4AA4-BF7E-03C67AADEC08}" destId="{3482201B-E53C-48F8-8688-55931B1E52AD}" srcOrd="1" destOrd="0" presId="urn:microsoft.com/office/officeart/2005/8/layout/vList4#3"/>
    <dgm:cxn modelId="{2CAFE92C-DA2C-4178-850D-C2559E3DBD2A}" type="presParOf" srcId="{9A7286AC-B763-4AA4-BF7E-03C67AADEC08}" destId="{D765E64B-BDDF-462A-AA93-9CF358335032}" srcOrd="2" destOrd="0" presId="urn:microsoft.com/office/officeart/2005/8/layout/vList4#3"/>
    <dgm:cxn modelId="{3034F1E3-64C5-40A4-9321-A9B15E94D6B1}" type="presParOf" srcId="{F1157215-4929-418A-9B63-EDA46456799A}" destId="{7A097B1E-8887-4BEA-A4CA-3E8ABC898AFA}" srcOrd="1" destOrd="0" presId="urn:microsoft.com/office/officeart/2005/8/layout/vList4#3"/>
    <dgm:cxn modelId="{6471820A-BFDE-415D-A59D-7FBDE1AD862F}" type="presParOf" srcId="{F1157215-4929-418A-9B63-EDA46456799A}" destId="{03D06343-C568-48D3-9144-0E1165E33BFA}" srcOrd="2" destOrd="0" presId="urn:microsoft.com/office/officeart/2005/8/layout/vList4#3"/>
    <dgm:cxn modelId="{16CC0AD7-07B4-4005-A3A9-D4E5F1AEA449}" type="presParOf" srcId="{03D06343-C568-48D3-9144-0E1165E33BFA}" destId="{63FCBE08-18F6-4DFE-A078-7095923E87D1}" srcOrd="0" destOrd="0" presId="urn:microsoft.com/office/officeart/2005/8/layout/vList4#3"/>
    <dgm:cxn modelId="{DEBF9CF4-FBEC-4549-A341-FF648A1E61AC}" type="presParOf" srcId="{03D06343-C568-48D3-9144-0E1165E33BFA}" destId="{1B6A0881-4180-4585-87D9-920E58EBE714}" srcOrd="1" destOrd="0" presId="urn:microsoft.com/office/officeart/2005/8/layout/vList4#3"/>
    <dgm:cxn modelId="{1CCF9161-116A-47DF-AD9C-1F7D40A63F57}" type="presParOf" srcId="{03D06343-C568-48D3-9144-0E1165E33BFA}" destId="{C3680267-7248-4553-9B9E-C9C5B58F991E}" srcOrd="2" destOrd="0" presId="urn:microsoft.com/office/officeart/2005/8/layout/vList4#3"/>
    <dgm:cxn modelId="{9A838C5E-05E7-4A86-A7F6-572977F66392}" type="presParOf" srcId="{F1157215-4929-418A-9B63-EDA46456799A}" destId="{8B9282D9-E9D6-439E-A18E-913A2C22085F}" srcOrd="3" destOrd="0" presId="urn:microsoft.com/office/officeart/2005/8/layout/vList4#3"/>
    <dgm:cxn modelId="{C1D846BD-8229-4494-954C-2B3D96456CEC}" type="presParOf" srcId="{F1157215-4929-418A-9B63-EDA46456799A}" destId="{09A471F0-E800-4804-9A0D-D3C603350220}" srcOrd="4" destOrd="0" presId="urn:microsoft.com/office/officeart/2005/8/layout/vList4#3"/>
    <dgm:cxn modelId="{3F1E333E-C731-4A6B-A985-ABF1A0293D65}" type="presParOf" srcId="{09A471F0-E800-4804-9A0D-D3C603350220}" destId="{FE5D6E03-A3FE-450B-85CA-F00CF492A8BD}" srcOrd="0" destOrd="0" presId="urn:microsoft.com/office/officeart/2005/8/layout/vList4#3"/>
    <dgm:cxn modelId="{73027F30-71AC-4A80-B390-A75CE25FD956}" type="presParOf" srcId="{09A471F0-E800-4804-9A0D-D3C603350220}" destId="{DB064863-8367-42D0-A85F-951952FA5BCA}" srcOrd="1" destOrd="0" presId="urn:microsoft.com/office/officeart/2005/8/layout/vList4#3"/>
    <dgm:cxn modelId="{B84563F9-82CC-457B-9036-3D2620FA1BBD}" type="presParOf" srcId="{09A471F0-E800-4804-9A0D-D3C603350220}" destId="{EF75FC4B-B804-4C4B-A3F0-D3E2C6888A6E}" srcOrd="2" destOrd="0" presId="urn:microsoft.com/office/officeart/2005/8/layout/vList4#3"/>
    <dgm:cxn modelId="{559188BD-64BA-4DEF-A065-33146E6DDAE7}" type="presParOf" srcId="{F1157215-4929-418A-9B63-EDA46456799A}" destId="{51C0A323-D6D0-4BDF-A428-816C3BE34750}" srcOrd="5" destOrd="0" presId="urn:microsoft.com/office/officeart/2005/8/layout/vList4#3"/>
    <dgm:cxn modelId="{5F2DE121-32A3-4BA3-B975-FB5DA1BED47A}" type="presParOf" srcId="{F1157215-4929-418A-9B63-EDA46456799A}" destId="{EF95D92E-F6AA-4F4E-A00A-8ED176AAE54C}" srcOrd="6" destOrd="0" presId="urn:microsoft.com/office/officeart/2005/8/layout/vList4#3"/>
    <dgm:cxn modelId="{2C1734EF-2E83-45B7-B77F-88E90456D972}" type="presParOf" srcId="{EF95D92E-F6AA-4F4E-A00A-8ED176AAE54C}" destId="{2F1BB83A-E1AD-42C9-8CFC-9E634DDE5A09}" srcOrd="0" destOrd="0" presId="urn:microsoft.com/office/officeart/2005/8/layout/vList4#3"/>
    <dgm:cxn modelId="{154531BD-BA79-4EB0-930A-89E57CA96F3C}" type="presParOf" srcId="{EF95D92E-F6AA-4F4E-A00A-8ED176AAE54C}" destId="{452FB5CF-4D63-44C7-9B9D-D4888209CF7C}" srcOrd="1" destOrd="0" presId="urn:microsoft.com/office/officeart/2005/8/layout/vList4#3"/>
    <dgm:cxn modelId="{18BE74CD-05BB-479E-962A-9907F6340BB0}" type="presParOf" srcId="{EF95D92E-F6AA-4F4E-A00A-8ED176AAE54C}" destId="{23D160EF-108C-406C-8796-F247CD838F12}" srcOrd="2" destOrd="0" presId="urn:microsoft.com/office/officeart/2005/8/layout/vList4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9D2EB8-6F3F-45C5-A330-4F0C3C093B55}" type="doc">
      <dgm:prSet loTypeId="urn:microsoft.com/office/officeart/2005/8/layout/vList4#4" loCatId="list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de-CH"/>
        </a:p>
      </dgm:t>
    </dgm:pt>
    <dgm:pt modelId="{B01BF4F0-846B-41E4-ABF0-8C52DFCA769C}">
      <dgm:prSet phldrT="[Text]"/>
      <dgm:spPr/>
      <dgm:t>
        <a:bodyPr/>
        <a:lstStyle/>
        <a:p>
          <a:r>
            <a:rPr lang="de-CH" b="1" dirty="0" smtClean="0"/>
            <a:t>Der Alarm geht los</a:t>
          </a:r>
          <a:endParaRPr lang="de-CH" b="1" dirty="0"/>
        </a:p>
      </dgm:t>
    </dgm:pt>
    <dgm:pt modelId="{FEA5B3A7-B533-455D-B9EB-203E6B2FFD27}" type="parTrans" cxnId="{9E8D5B68-F3D8-4A5E-B143-95FC53EE6375}">
      <dgm:prSet/>
      <dgm:spPr/>
      <dgm:t>
        <a:bodyPr/>
        <a:lstStyle/>
        <a:p>
          <a:endParaRPr lang="de-CH"/>
        </a:p>
      </dgm:t>
    </dgm:pt>
    <dgm:pt modelId="{5985C960-FE4C-497A-8D4D-A00FD6F59162}" type="sibTrans" cxnId="{9E8D5B68-F3D8-4A5E-B143-95FC53EE6375}">
      <dgm:prSet/>
      <dgm:spPr/>
      <dgm:t>
        <a:bodyPr/>
        <a:lstStyle/>
        <a:p>
          <a:endParaRPr lang="de-CH"/>
        </a:p>
      </dgm:t>
    </dgm:pt>
    <dgm:pt modelId="{5CDF6587-F313-4E37-A947-C48C281BDCEF}">
      <dgm:prSet phldrT="[Text]"/>
      <dgm:spPr/>
      <dgm:t>
        <a:bodyPr/>
        <a:lstStyle/>
        <a:p>
          <a:r>
            <a:rPr lang="de-CH" b="1" smtClean="0"/>
            <a:t>Kurslokal sofort verlassen</a:t>
          </a:r>
          <a:br>
            <a:rPr lang="de-CH" b="1" smtClean="0"/>
          </a:br>
          <a:r>
            <a:rPr lang="de-CH" baseline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Lift darf nicht benutzt werden</a:t>
          </a:r>
          <a:endParaRPr lang="de-CH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833E28F-73A7-4FF9-8AB9-40E76CE2090B}" type="parTrans" cxnId="{D16996D7-3558-4195-AF32-DC209F19112F}">
      <dgm:prSet/>
      <dgm:spPr/>
      <dgm:t>
        <a:bodyPr/>
        <a:lstStyle/>
        <a:p>
          <a:endParaRPr lang="de-CH"/>
        </a:p>
      </dgm:t>
    </dgm:pt>
    <dgm:pt modelId="{BC4F1AC2-188C-44BB-BCE2-02B8A50C3D84}" type="sibTrans" cxnId="{D16996D7-3558-4195-AF32-DC209F19112F}">
      <dgm:prSet/>
      <dgm:spPr/>
      <dgm:t>
        <a:bodyPr/>
        <a:lstStyle/>
        <a:p>
          <a:endParaRPr lang="de-CH"/>
        </a:p>
      </dgm:t>
    </dgm:pt>
    <dgm:pt modelId="{649B5A83-73FE-4029-87B5-AA9B245A5C8C}">
      <dgm:prSet phldrT="[Text]"/>
      <dgm:spPr/>
      <dgm:t>
        <a:bodyPr/>
        <a:lstStyle/>
        <a:p>
          <a:r>
            <a:rPr lang="de-CH" b="1" dirty="0" smtClean="0"/>
            <a:t>Sammelplatz </a:t>
          </a:r>
          <a:br>
            <a:rPr lang="de-CH" b="1" dirty="0" smtClean="0"/>
          </a:br>
          <a:r>
            <a:rPr lang="de-CH" dirty="0" smtClean="0"/>
            <a:t>bei der Firma De Laval auf dem Parkplatz (</a:t>
          </a:r>
          <a:r>
            <a:rPr lang="de-CH" dirty="0" err="1" smtClean="0"/>
            <a:t>vis</a:t>
          </a:r>
          <a:r>
            <a:rPr lang="de-CH" dirty="0" smtClean="0"/>
            <a:t> à </a:t>
          </a:r>
          <a:r>
            <a:rPr lang="de-CH" dirty="0" err="1" smtClean="0"/>
            <a:t>vis</a:t>
          </a:r>
          <a:r>
            <a:rPr lang="de-CH" dirty="0" smtClean="0"/>
            <a:t> </a:t>
          </a:r>
          <a:r>
            <a:rPr lang="de-CH" dirty="0" err="1" smtClean="0"/>
            <a:t>Surseepark</a:t>
          </a:r>
          <a:r>
            <a:rPr lang="de-CH" dirty="0" smtClean="0"/>
            <a:t>)</a:t>
          </a:r>
          <a:endParaRPr lang="de-CH" b="1" dirty="0"/>
        </a:p>
      </dgm:t>
    </dgm:pt>
    <dgm:pt modelId="{5952DAA4-CE8E-4818-A696-8FFC193A7A05}" type="parTrans" cxnId="{62BD2C21-413C-4D47-833A-653958350509}">
      <dgm:prSet/>
      <dgm:spPr/>
      <dgm:t>
        <a:bodyPr/>
        <a:lstStyle/>
        <a:p>
          <a:endParaRPr lang="de-CH"/>
        </a:p>
      </dgm:t>
    </dgm:pt>
    <dgm:pt modelId="{183FB3E5-2944-4918-B047-0704E47408A9}" type="sibTrans" cxnId="{62BD2C21-413C-4D47-833A-653958350509}">
      <dgm:prSet/>
      <dgm:spPr/>
      <dgm:t>
        <a:bodyPr/>
        <a:lstStyle/>
        <a:p>
          <a:endParaRPr lang="de-CH"/>
        </a:p>
      </dgm:t>
    </dgm:pt>
    <dgm:pt modelId="{14C9BCB2-1A35-41CE-BC05-4965821B6B38}">
      <dgm:prSet phldrT="[Text]"/>
      <dgm:spPr/>
      <dgm:t>
        <a:bodyPr/>
        <a:lstStyle/>
        <a:p>
          <a:r>
            <a:rPr lang="de-CH" b="1" dirty="0" smtClean="0"/>
            <a:t>Auf weitere Anweisungen warten</a:t>
          </a:r>
          <a:endParaRPr lang="de-CH" b="1" dirty="0"/>
        </a:p>
      </dgm:t>
    </dgm:pt>
    <dgm:pt modelId="{BDD95C1A-7D3D-4EA5-BCE9-83F886C0DAEF}" type="parTrans" cxnId="{57F82562-EC17-4FBE-AEDA-8FD3E281EF2A}">
      <dgm:prSet/>
      <dgm:spPr/>
      <dgm:t>
        <a:bodyPr/>
        <a:lstStyle/>
        <a:p>
          <a:endParaRPr lang="de-CH"/>
        </a:p>
      </dgm:t>
    </dgm:pt>
    <dgm:pt modelId="{02DC4228-E9E3-45D5-96E9-5096960F7B3C}" type="sibTrans" cxnId="{57F82562-EC17-4FBE-AEDA-8FD3E281EF2A}">
      <dgm:prSet/>
      <dgm:spPr/>
      <dgm:t>
        <a:bodyPr/>
        <a:lstStyle/>
        <a:p>
          <a:endParaRPr lang="de-CH"/>
        </a:p>
      </dgm:t>
    </dgm:pt>
    <dgm:pt modelId="{F1157215-4929-418A-9B63-EDA46456799A}" type="pres">
      <dgm:prSet presAssocID="{279D2EB8-6F3F-45C5-A330-4F0C3C093B55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9A7286AC-B763-4AA4-BF7E-03C67AADEC08}" type="pres">
      <dgm:prSet presAssocID="{B01BF4F0-846B-41E4-ABF0-8C52DFCA769C}" presName="comp" presStyleCnt="0"/>
      <dgm:spPr/>
      <dgm:t>
        <a:bodyPr/>
        <a:lstStyle/>
        <a:p>
          <a:endParaRPr lang="de-CH"/>
        </a:p>
      </dgm:t>
    </dgm:pt>
    <dgm:pt modelId="{3C8881AF-14D5-48E2-BC45-B5024F0E6934}" type="pres">
      <dgm:prSet presAssocID="{B01BF4F0-846B-41E4-ABF0-8C52DFCA769C}" presName="box" presStyleLbl="node1" presStyleIdx="0" presStyleCnt="4" custLinFactNeighborX="1250"/>
      <dgm:spPr/>
      <dgm:t>
        <a:bodyPr/>
        <a:lstStyle/>
        <a:p>
          <a:endParaRPr lang="de-CH"/>
        </a:p>
      </dgm:t>
    </dgm:pt>
    <dgm:pt modelId="{3482201B-E53C-48F8-8688-55931B1E52AD}" type="pres">
      <dgm:prSet presAssocID="{B01BF4F0-846B-41E4-ABF0-8C52DFCA769C}" presName="img" presStyleLbl="fgImgPlace1" presStyleIdx="0" presStyleCnt="4" custScaleX="34375" custScaleY="8086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de-CH"/>
        </a:p>
      </dgm:t>
    </dgm:pt>
    <dgm:pt modelId="{D765E64B-BDDF-462A-AA93-9CF358335032}" type="pres">
      <dgm:prSet presAssocID="{B01BF4F0-846B-41E4-ABF0-8C52DFCA769C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A097B1E-8887-4BEA-A4CA-3E8ABC898AFA}" type="pres">
      <dgm:prSet presAssocID="{5985C960-FE4C-497A-8D4D-A00FD6F59162}" presName="spacer" presStyleCnt="0"/>
      <dgm:spPr/>
      <dgm:t>
        <a:bodyPr/>
        <a:lstStyle/>
        <a:p>
          <a:endParaRPr lang="de-CH"/>
        </a:p>
      </dgm:t>
    </dgm:pt>
    <dgm:pt modelId="{03D06343-C568-48D3-9144-0E1165E33BFA}" type="pres">
      <dgm:prSet presAssocID="{5CDF6587-F313-4E37-A947-C48C281BDCEF}" presName="comp" presStyleCnt="0"/>
      <dgm:spPr/>
      <dgm:t>
        <a:bodyPr/>
        <a:lstStyle/>
        <a:p>
          <a:endParaRPr lang="de-CH"/>
        </a:p>
      </dgm:t>
    </dgm:pt>
    <dgm:pt modelId="{63FCBE08-18F6-4DFE-A078-7095923E87D1}" type="pres">
      <dgm:prSet presAssocID="{5CDF6587-F313-4E37-A947-C48C281BDCEF}" presName="box" presStyleLbl="node1" presStyleIdx="1" presStyleCnt="4" custLinFactNeighborX="1250"/>
      <dgm:spPr/>
      <dgm:t>
        <a:bodyPr/>
        <a:lstStyle/>
        <a:p>
          <a:endParaRPr lang="de-CH"/>
        </a:p>
      </dgm:t>
    </dgm:pt>
    <dgm:pt modelId="{1B6A0881-4180-4585-87D9-920E58EBE714}" type="pres">
      <dgm:prSet presAssocID="{5CDF6587-F313-4E37-A947-C48C281BDCEF}" presName="img" presStyleLbl="fgImgPlace1" presStyleIdx="1" presStyleCnt="4" custScaleX="53694" custScaleY="5759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  <dgm:t>
        <a:bodyPr/>
        <a:lstStyle/>
        <a:p>
          <a:endParaRPr lang="de-CH"/>
        </a:p>
      </dgm:t>
    </dgm:pt>
    <dgm:pt modelId="{C3680267-7248-4553-9B9E-C9C5B58F991E}" type="pres">
      <dgm:prSet presAssocID="{5CDF6587-F313-4E37-A947-C48C281BDCEF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8B9282D9-E9D6-439E-A18E-913A2C22085F}" type="pres">
      <dgm:prSet presAssocID="{BC4F1AC2-188C-44BB-BCE2-02B8A50C3D84}" presName="spacer" presStyleCnt="0"/>
      <dgm:spPr/>
      <dgm:t>
        <a:bodyPr/>
        <a:lstStyle/>
        <a:p>
          <a:endParaRPr lang="de-CH"/>
        </a:p>
      </dgm:t>
    </dgm:pt>
    <dgm:pt modelId="{09A471F0-E800-4804-9A0D-D3C603350220}" type="pres">
      <dgm:prSet presAssocID="{649B5A83-73FE-4029-87B5-AA9B245A5C8C}" presName="comp" presStyleCnt="0"/>
      <dgm:spPr/>
      <dgm:t>
        <a:bodyPr/>
        <a:lstStyle/>
        <a:p>
          <a:endParaRPr lang="de-CH"/>
        </a:p>
      </dgm:t>
    </dgm:pt>
    <dgm:pt modelId="{FE5D6E03-A3FE-450B-85CA-F00CF492A8BD}" type="pres">
      <dgm:prSet presAssocID="{649B5A83-73FE-4029-87B5-AA9B245A5C8C}" presName="box" presStyleLbl="node1" presStyleIdx="2" presStyleCnt="4" custLinFactNeighborX="1250"/>
      <dgm:spPr/>
      <dgm:t>
        <a:bodyPr/>
        <a:lstStyle/>
        <a:p>
          <a:endParaRPr lang="de-CH"/>
        </a:p>
      </dgm:t>
    </dgm:pt>
    <dgm:pt modelId="{DB064863-8367-42D0-A85F-951952FA5BCA}" type="pres">
      <dgm:prSet presAssocID="{649B5A83-73FE-4029-87B5-AA9B245A5C8C}" presName="img" presStyleLbl="fgImgPlace1" presStyleIdx="2" presStyleCnt="4" custScaleX="4403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de-CH"/>
        </a:p>
      </dgm:t>
    </dgm:pt>
    <dgm:pt modelId="{EF75FC4B-B804-4C4B-A3F0-D3E2C6888A6E}" type="pres">
      <dgm:prSet presAssocID="{649B5A83-73FE-4029-87B5-AA9B245A5C8C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51C0A323-D6D0-4BDF-A428-816C3BE34750}" type="pres">
      <dgm:prSet presAssocID="{183FB3E5-2944-4918-B047-0704E47408A9}" presName="spacer" presStyleCnt="0"/>
      <dgm:spPr/>
      <dgm:t>
        <a:bodyPr/>
        <a:lstStyle/>
        <a:p>
          <a:endParaRPr lang="de-CH"/>
        </a:p>
      </dgm:t>
    </dgm:pt>
    <dgm:pt modelId="{EF95D92E-F6AA-4F4E-A00A-8ED176AAE54C}" type="pres">
      <dgm:prSet presAssocID="{14C9BCB2-1A35-41CE-BC05-4965821B6B38}" presName="comp" presStyleCnt="0"/>
      <dgm:spPr/>
      <dgm:t>
        <a:bodyPr/>
        <a:lstStyle/>
        <a:p>
          <a:endParaRPr lang="de-CH"/>
        </a:p>
      </dgm:t>
    </dgm:pt>
    <dgm:pt modelId="{2F1BB83A-E1AD-42C9-8CFC-9E634DDE5A09}" type="pres">
      <dgm:prSet presAssocID="{14C9BCB2-1A35-41CE-BC05-4965821B6B38}" presName="box" presStyleLbl="node1" presStyleIdx="3" presStyleCnt="4" custLinFactNeighborX="1250"/>
      <dgm:spPr/>
      <dgm:t>
        <a:bodyPr/>
        <a:lstStyle/>
        <a:p>
          <a:endParaRPr lang="de-CH"/>
        </a:p>
      </dgm:t>
    </dgm:pt>
    <dgm:pt modelId="{452FB5CF-4D63-44C7-9B9D-D4888209CF7C}" type="pres">
      <dgm:prSet presAssocID="{14C9BCB2-1A35-41CE-BC05-4965821B6B38}" presName="img" presStyleLbl="fgImgPlace1" presStyleIdx="3" presStyleCnt="4" custScaleX="15057" custScaleY="10259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t>
        <a:bodyPr/>
        <a:lstStyle/>
        <a:p>
          <a:endParaRPr lang="de-CH"/>
        </a:p>
      </dgm:t>
    </dgm:pt>
    <dgm:pt modelId="{23D160EF-108C-406C-8796-F247CD838F12}" type="pres">
      <dgm:prSet presAssocID="{14C9BCB2-1A35-41CE-BC05-4965821B6B38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62BD2C21-413C-4D47-833A-653958350509}" srcId="{279D2EB8-6F3F-45C5-A330-4F0C3C093B55}" destId="{649B5A83-73FE-4029-87B5-AA9B245A5C8C}" srcOrd="2" destOrd="0" parTransId="{5952DAA4-CE8E-4818-A696-8FFC193A7A05}" sibTransId="{183FB3E5-2944-4918-B047-0704E47408A9}"/>
    <dgm:cxn modelId="{55AB8184-F07F-4A49-A75F-37BC3A8848F0}" type="presOf" srcId="{649B5A83-73FE-4029-87B5-AA9B245A5C8C}" destId="{FE5D6E03-A3FE-450B-85CA-F00CF492A8BD}" srcOrd="0" destOrd="0" presId="urn:microsoft.com/office/officeart/2005/8/layout/vList4#4"/>
    <dgm:cxn modelId="{15FBF2AD-05C7-49BC-AAFF-B8B1A0383C47}" type="presOf" srcId="{B01BF4F0-846B-41E4-ABF0-8C52DFCA769C}" destId="{3C8881AF-14D5-48E2-BC45-B5024F0E6934}" srcOrd="0" destOrd="0" presId="urn:microsoft.com/office/officeart/2005/8/layout/vList4#4"/>
    <dgm:cxn modelId="{4F331FF1-0B94-4B37-83C0-21578339E4C7}" type="presOf" srcId="{649B5A83-73FE-4029-87B5-AA9B245A5C8C}" destId="{EF75FC4B-B804-4C4B-A3F0-D3E2C6888A6E}" srcOrd="1" destOrd="0" presId="urn:microsoft.com/office/officeart/2005/8/layout/vList4#4"/>
    <dgm:cxn modelId="{171AD380-3370-4BC1-856F-8FAC08AC600B}" type="presOf" srcId="{5CDF6587-F313-4E37-A947-C48C281BDCEF}" destId="{C3680267-7248-4553-9B9E-C9C5B58F991E}" srcOrd="1" destOrd="0" presId="urn:microsoft.com/office/officeart/2005/8/layout/vList4#4"/>
    <dgm:cxn modelId="{57F82562-EC17-4FBE-AEDA-8FD3E281EF2A}" srcId="{279D2EB8-6F3F-45C5-A330-4F0C3C093B55}" destId="{14C9BCB2-1A35-41CE-BC05-4965821B6B38}" srcOrd="3" destOrd="0" parTransId="{BDD95C1A-7D3D-4EA5-BCE9-83F886C0DAEF}" sibTransId="{02DC4228-E9E3-45D5-96E9-5096960F7B3C}"/>
    <dgm:cxn modelId="{2E47273B-0866-4032-9182-D04938C2BCDA}" type="presOf" srcId="{5CDF6587-F313-4E37-A947-C48C281BDCEF}" destId="{63FCBE08-18F6-4DFE-A078-7095923E87D1}" srcOrd="0" destOrd="0" presId="urn:microsoft.com/office/officeart/2005/8/layout/vList4#4"/>
    <dgm:cxn modelId="{24912FB5-6CA4-4D49-ACAA-D177D8E9DFC5}" type="presOf" srcId="{B01BF4F0-846B-41E4-ABF0-8C52DFCA769C}" destId="{D765E64B-BDDF-462A-AA93-9CF358335032}" srcOrd="1" destOrd="0" presId="urn:microsoft.com/office/officeart/2005/8/layout/vList4#4"/>
    <dgm:cxn modelId="{F4FCB968-6956-4116-B3E7-9404F5C550D4}" type="presOf" srcId="{14C9BCB2-1A35-41CE-BC05-4965821B6B38}" destId="{23D160EF-108C-406C-8796-F247CD838F12}" srcOrd="1" destOrd="0" presId="urn:microsoft.com/office/officeart/2005/8/layout/vList4#4"/>
    <dgm:cxn modelId="{D16996D7-3558-4195-AF32-DC209F19112F}" srcId="{279D2EB8-6F3F-45C5-A330-4F0C3C093B55}" destId="{5CDF6587-F313-4E37-A947-C48C281BDCEF}" srcOrd="1" destOrd="0" parTransId="{0833E28F-73A7-4FF9-8AB9-40E76CE2090B}" sibTransId="{BC4F1AC2-188C-44BB-BCE2-02B8A50C3D84}"/>
    <dgm:cxn modelId="{9E8D5B68-F3D8-4A5E-B143-95FC53EE6375}" srcId="{279D2EB8-6F3F-45C5-A330-4F0C3C093B55}" destId="{B01BF4F0-846B-41E4-ABF0-8C52DFCA769C}" srcOrd="0" destOrd="0" parTransId="{FEA5B3A7-B533-455D-B9EB-203E6B2FFD27}" sibTransId="{5985C960-FE4C-497A-8D4D-A00FD6F59162}"/>
    <dgm:cxn modelId="{08FEBF9F-8147-47F6-8DF3-B149AD3CE24C}" type="presOf" srcId="{14C9BCB2-1A35-41CE-BC05-4965821B6B38}" destId="{2F1BB83A-E1AD-42C9-8CFC-9E634DDE5A09}" srcOrd="0" destOrd="0" presId="urn:microsoft.com/office/officeart/2005/8/layout/vList4#4"/>
    <dgm:cxn modelId="{96450D58-09F5-47C0-8547-7AAE3C547CEC}" type="presOf" srcId="{279D2EB8-6F3F-45C5-A330-4F0C3C093B55}" destId="{F1157215-4929-418A-9B63-EDA46456799A}" srcOrd="0" destOrd="0" presId="urn:microsoft.com/office/officeart/2005/8/layout/vList4#4"/>
    <dgm:cxn modelId="{ECC2E48C-C2AC-4AA3-82FB-4D345D0C0427}" type="presParOf" srcId="{F1157215-4929-418A-9B63-EDA46456799A}" destId="{9A7286AC-B763-4AA4-BF7E-03C67AADEC08}" srcOrd="0" destOrd="0" presId="urn:microsoft.com/office/officeart/2005/8/layout/vList4#4"/>
    <dgm:cxn modelId="{0F952F39-5353-4DA1-BCF9-8F5DA5D99FF6}" type="presParOf" srcId="{9A7286AC-B763-4AA4-BF7E-03C67AADEC08}" destId="{3C8881AF-14D5-48E2-BC45-B5024F0E6934}" srcOrd="0" destOrd="0" presId="urn:microsoft.com/office/officeart/2005/8/layout/vList4#4"/>
    <dgm:cxn modelId="{BAF805B4-5C3D-4001-8DAD-CC3BBE09772C}" type="presParOf" srcId="{9A7286AC-B763-4AA4-BF7E-03C67AADEC08}" destId="{3482201B-E53C-48F8-8688-55931B1E52AD}" srcOrd="1" destOrd="0" presId="urn:microsoft.com/office/officeart/2005/8/layout/vList4#4"/>
    <dgm:cxn modelId="{14AEEE32-2129-4EC8-9D2A-7603DA28F24A}" type="presParOf" srcId="{9A7286AC-B763-4AA4-BF7E-03C67AADEC08}" destId="{D765E64B-BDDF-462A-AA93-9CF358335032}" srcOrd="2" destOrd="0" presId="urn:microsoft.com/office/officeart/2005/8/layout/vList4#4"/>
    <dgm:cxn modelId="{77539174-7B10-40D5-8FDD-7416EA0498C5}" type="presParOf" srcId="{F1157215-4929-418A-9B63-EDA46456799A}" destId="{7A097B1E-8887-4BEA-A4CA-3E8ABC898AFA}" srcOrd="1" destOrd="0" presId="urn:microsoft.com/office/officeart/2005/8/layout/vList4#4"/>
    <dgm:cxn modelId="{DABA4447-211D-4B35-B1B1-1EAD60362E48}" type="presParOf" srcId="{F1157215-4929-418A-9B63-EDA46456799A}" destId="{03D06343-C568-48D3-9144-0E1165E33BFA}" srcOrd="2" destOrd="0" presId="urn:microsoft.com/office/officeart/2005/8/layout/vList4#4"/>
    <dgm:cxn modelId="{F895BD5E-5F83-4052-B95B-606140859869}" type="presParOf" srcId="{03D06343-C568-48D3-9144-0E1165E33BFA}" destId="{63FCBE08-18F6-4DFE-A078-7095923E87D1}" srcOrd="0" destOrd="0" presId="urn:microsoft.com/office/officeart/2005/8/layout/vList4#4"/>
    <dgm:cxn modelId="{1FC91326-338E-4FC3-A100-498DE297DE37}" type="presParOf" srcId="{03D06343-C568-48D3-9144-0E1165E33BFA}" destId="{1B6A0881-4180-4585-87D9-920E58EBE714}" srcOrd="1" destOrd="0" presId="urn:microsoft.com/office/officeart/2005/8/layout/vList4#4"/>
    <dgm:cxn modelId="{BBA53AA8-04BE-41C6-9593-C9E051BCB0D2}" type="presParOf" srcId="{03D06343-C568-48D3-9144-0E1165E33BFA}" destId="{C3680267-7248-4553-9B9E-C9C5B58F991E}" srcOrd="2" destOrd="0" presId="urn:microsoft.com/office/officeart/2005/8/layout/vList4#4"/>
    <dgm:cxn modelId="{388F1BAC-365A-400A-AF9C-D6372540DC47}" type="presParOf" srcId="{F1157215-4929-418A-9B63-EDA46456799A}" destId="{8B9282D9-E9D6-439E-A18E-913A2C22085F}" srcOrd="3" destOrd="0" presId="urn:microsoft.com/office/officeart/2005/8/layout/vList4#4"/>
    <dgm:cxn modelId="{8C568977-E6CC-4D81-B1CD-883DAE3D9915}" type="presParOf" srcId="{F1157215-4929-418A-9B63-EDA46456799A}" destId="{09A471F0-E800-4804-9A0D-D3C603350220}" srcOrd="4" destOrd="0" presId="urn:microsoft.com/office/officeart/2005/8/layout/vList4#4"/>
    <dgm:cxn modelId="{2EB5D296-4728-43A9-B710-184D7A4C7156}" type="presParOf" srcId="{09A471F0-E800-4804-9A0D-D3C603350220}" destId="{FE5D6E03-A3FE-450B-85CA-F00CF492A8BD}" srcOrd="0" destOrd="0" presId="urn:microsoft.com/office/officeart/2005/8/layout/vList4#4"/>
    <dgm:cxn modelId="{681AB3EC-BC23-4216-989D-327B83F76C81}" type="presParOf" srcId="{09A471F0-E800-4804-9A0D-D3C603350220}" destId="{DB064863-8367-42D0-A85F-951952FA5BCA}" srcOrd="1" destOrd="0" presId="urn:microsoft.com/office/officeart/2005/8/layout/vList4#4"/>
    <dgm:cxn modelId="{1EAADFBC-E656-40AD-91F7-322AAD335FEF}" type="presParOf" srcId="{09A471F0-E800-4804-9A0D-D3C603350220}" destId="{EF75FC4B-B804-4C4B-A3F0-D3E2C6888A6E}" srcOrd="2" destOrd="0" presId="urn:microsoft.com/office/officeart/2005/8/layout/vList4#4"/>
    <dgm:cxn modelId="{C35F9D0E-071E-4052-9DF7-434783FB7152}" type="presParOf" srcId="{F1157215-4929-418A-9B63-EDA46456799A}" destId="{51C0A323-D6D0-4BDF-A428-816C3BE34750}" srcOrd="5" destOrd="0" presId="urn:microsoft.com/office/officeart/2005/8/layout/vList4#4"/>
    <dgm:cxn modelId="{837F11D1-69E1-4982-8970-386BD80AA332}" type="presParOf" srcId="{F1157215-4929-418A-9B63-EDA46456799A}" destId="{EF95D92E-F6AA-4F4E-A00A-8ED176AAE54C}" srcOrd="6" destOrd="0" presId="urn:microsoft.com/office/officeart/2005/8/layout/vList4#4"/>
    <dgm:cxn modelId="{4F0F4058-806D-4F64-98B7-A5816E3E6DD5}" type="presParOf" srcId="{EF95D92E-F6AA-4F4E-A00A-8ED176AAE54C}" destId="{2F1BB83A-E1AD-42C9-8CFC-9E634DDE5A09}" srcOrd="0" destOrd="0" presId="urn:microsoft.com/office/officeart/2005/8/layout/vList4#4"/>
    <dgm:cxn modelId="{CF8E04A3-9FF1-40A3-BB74-E0F2AD5CF879}" type="presParOf" srcId="{EF95D92E-F6AA-4F4E-A00A-8ED176AAE54C}" destId="{452FB5CF-4D63-44C7-9B9D-D4888209CF7C}" srcOrd="1" destOrd="0" presId="urn:microsoft.com/office/officeart/2005/8/layout/vList4#4"/>
    <dgm:cxn modelId="{6296C872-EBB9-4DFB-9CE0-648207B3DEBC}" type="presParOf" srcId="{EF95D92E-F6AA-4F4E-A00A-8ED176AAE54C}" destId="{23D160EF-108C-406C-8796-F247CD838F12}" srcOrd="2" destOrd="0" presId="urn:microsoft.com/office/officeart/2005/8/layout/vList4#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160AE-60EE-49B1-AB0B-296A6F051F5D}">
      <dsp:nvSpPr>
        <dsp:cNvPr id="0" name=""/>
        <dsp:cNvSpPr/>
      </dsp:nvSpPr>
      <dsp:spPr>
        <a:xfrm>
          <a:off x="362" y="293899"/>
          <a:ext cx="1037056" cy="530927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Morgens</a:t>
          </a:r>
          <a:br>
            <a:rPr lang="de-CH" sz="1400" kern="1200" dirty="0" smtClean="0"/>
          </a:br>
          <a:r>
            <a:rPr lang="de-CH" sz="1400" kern="1200" dirty="0" smtClean="0"/>
            <a:t>von…</a:t>
          </a:r>
          <a:endParaRPr lang="de-CH" sz="1400" kern="1200" dirty="0"/>
        </a:p>
      </dsp:txBody>
      <dsp:txXfrm>
        <a:off x="15912" y="309449"/>
        <a:ext cx="1005956" cy="499827"/>
      </dsp:txXfrm>
    </dsp:sp>
    <dsp:sp modelId="{2880CEAC-AF94-4C40-9A65-AB091322C543}">
      <dsp:nvSpPr>
        <dsp:cNvPr id="0" name=""/>
        <dsp:cNvSpPr/>
      </dsp:nvSpPr>
      <dsp:spPr>
        <a:xfrm>
          <a:off x="104068" y="824827"/>
          <a:ext cx="103705" cy="312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373"/>
              </a:lnTo>
              <a:lnTo>
                <a:pt x="103705" y="312373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48649-D026-4AD6-85CA-2B877E9CAC35}">
      <dsp:nvSpPr>
        <dsp:cNvPr id="0" name=""/>
        <dsp:cNvSpPr/>
      </dsp:nvSpPr>
      <dsp:spPr>
        <a:xfrm>
          <a:off x="207773" y="928951"/>
          <a:ext cx="666397" cy="416498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/>
        </a:p>
      </dsp:txBody>
      <dsp:txXfrm>
        <a:off x="219972" y="941150"/>
        <a:ext cx="641999" cy="392100"/>
      </dsp:txXfrm>
    </dsp:sp>
    <dsp:sp modelId="{82715789-5A6E-42E7-AE77-4CCA967CF352}">
      <dsp:nvSpPr>
        <dsp:cNvPr id="0" name=""/>
        <dsp:cNvSpPr/>
      </dsp:nvSpPr>
      <dsp:spPr>
        <a:xfrm>
          <a:off x="104068" y="824827"/>
          <a:ext cx="103705" cy="832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996"/>
              </a:lnTo>
              <a:lnTo>
                <a:pt x="103705" y="8329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D8021-C0C5-469D-87AA-07CD20DD4549}">
      <dsp:nvSpPr>
        <dsp:cNvPr id="0" name=""/>
        <dsp:cNvSpPr/>
      </dsp:nvSpPr>
      <dsp:spPr>
        <a:xfrm>
          <a:off x="207773" y="1449574"/>
          <a:ext cx="829644" cy="416498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08:15 Uhr</a:t>
          </a:r>
          <a:endParaRPr lang="de-CH" sz="1400" kern="1200" dirty="0"/>
        </a:p>
      </dsp:txBody>
      <dsp:txXfrm>
        <a:off x="219972" y="1461773"/>
        <a:ext cx="805246" cy="392100"/>
      </dsp:txXfrm>
    </dsp:sp>
    <dsp:sp modelId="{2937C455-D2D3-4F68-AB4C-42FDD485D8C6}">
      <dsp:nvSpPr>
        <dsp:cNvPr id="0" name=""/>
        <dsp:cNvSpPr/>
      </dsp:nvSpPr>
      <dsp:spPr>
        <a:xfrm>
          <a:off x="104068" y="824827"/>
          <a:ext cx="103705" cy="1353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619"/>
              </a:lnTo>
              <a:lnTo>
                <a:pt x="103705" y="1353619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688E5-D649-458A-839E-2FA2629520C7}">
      <dsp:nvSpPr>
        <dsp:cNvPr id="0" name=""/>
        <dsp:cNvSpPr/>
      </dsp:nvSpPr>
      <dsp:spPr>
        <a:xfrm>
          <a:off x="207773" y="1970197"/>
          <a:ext cx="829644" cy="416498"/>
        </a:xfrm>
        <a:prstGeom prst="roundRect">
          <a:avLst>
            <a:gd name="adj" fmla="val 10000"/>
          </a:avLst>
        </a:prstGeom>
        <a:solidFill>
          <a:schemeClr val="bg2"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bis</a:t>
          </a:r>
          <a:endParaRPr lang="de-CH" sz="1400" kern="1200" dirty="0"/>
        </a:p>
      </dsp:txBody>
      <dsp:txXfrm>
        <a:off x="219972" y="1982396"/>
        <a:ext cx="805246" cy="392100"/>
      </dsp:txXfrm>
    </dsp:sp>
    <dsp:sp modelId="{31775304-2651-453F-BE24-5761B5BBEB7E}">
      <dsp:nvSpPr>
        <dsp:cNvPr id="0" name=""/>
        <dsp:cNvSpPr/>
      </dsp:nvSpPr>
      <dsp:spPr>
        <a:xfrm>
          <a:off x="104068" y="824827"/>
          <a:ext cx="103705" cy="1874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4242"/>
              </a:lnTo>
              <a:lnTo>
                <a:pt x="103705" y="18742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1774E-83D5-4C66-A999-6CF5CF49A64C}">
      <dsp:nvSpPr>
        <dsp:cNvPr id="0" name=""/>
        <dsp:cNvSpPr/>
      </dsp:nvSpPr>
      <dsp:spPr>
        <a:xfrm>
          <a:off x="207773" y="2490820"/>
          <a:ext cx="829644" cy="416498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11:55 Uhr</a:t>
          </a:r>
          <a:endParaRPr lang="de-CH" sz="1400" kern="1200" dirty="0"/>
        </a:p>
      </dsp:txBody>
      <dsp:txXfrm>
        <a:off x="219972" y="2503019"/>
        <a:ext cx="805246" cy="392100"/>
      </dsp:txXfrm>
    </dsp:sp>
    <dsp:sp modelId="{67C2E270-FB59-4561-A7E8-476C78CD8D65}">
      <dsp:nvSpPr>
        <dsp:cNvPr id="0" name=""/>
        <dsp:cNvSpPr/>
      </dsp:nvSpPr>
      <dsp:spPr>
        <a:xfrm>
          <a:off x="1245667" y="293899"/>
          <a:ext cx="1037056" cy="530927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Nachmittags</a:t>
          </a:r>
          <a:br>
            <a:rPr lang="de-CH" sz="1400" kern="1200" dirty="0" smtClean="0"/>
          </a:br>
          <a:r>
            <a:rPr lang="de-CH" sz="1400" kern="1200" dirty="0" smtClean="0"/>
            <a:t>von…</a:t>
          </a:r>
          <a:endParaRPr lang="de-CH" sz="1400" kern="1200" dirty="0"/>
        </a:p>
      </dsp:txBody>
      <dsp:txXfrm>
        <a:off x="1261217" y="309449"/>
        <a:ext cx="1005956" cy="499827"/>
      </dsp:txXfrm>
    </dsp:sp>
    <dsp:sp modelId="{7600C868-8761-4D6B-970B-F745E516C266}">
      <dsp:nvSpPr>
        <dsp:cNvPr id="0" name=""/>
        <dsp:cNvSpPr/>
      </dsp:nvSpPr>
      <dsp:spPr>
        <a:xfrm>
          <a:off x="1349373" y="824827"/>
          <a:ext cx="103705" cy="312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373"/>
              </a:lnTo>
              <a:lnTo>
                <a:pt x="103705" y="312373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9992D-A915-4490-ACC7-ABD9AC8810AA}">
      <dsp:nvSpPr>
        <dsp:cNvPr id="0" name=""/>
        <dsp:cNvSpPr/>
      </dsp:nvSpPr>
      <dsp:spPr>
        <a:xfrm>
          <a:off x="1453079" y="928951"/>
          <a:ext cx="666397" cy="416498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/>
        </a:p>
      </dsp:txBody>
      <dsp:txXfrm>
        <a:off x="1465278" y="941150"/>
        <a:ext cx="641999" cy="392100"/>
      </dsp:txXfrm>
    </dsp:sp>
    <dsp:sp modelId="{0F5C3FBD-F0D7-457A-8A3D-F894E135081D}">
      <dsp:nvSpPr>
        <dsp:cNvPr id="0" name=""/>
        <dsp:cNvSpPr/>
      </dsp:nvSpPr>
      <dsp:spPr>
        <a:xfrm>
          <a:off x="1349373" y="824827"/>
          <a:ext cx="103705" cy="832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996"/>
              </a:lnTo>
              <a:lnTo>
                <a:pt x="103705" y="8329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EFF92-B00F-433D-8E13-404EC2F306DD}">
      <dsp:nvSpPr>
        <dsp:cNvPr id="0" name=""/>
        <dsp:cNvSpPr/>
      </dsp:nvSpPr>
      <dsp:spPr>
        <a:xfrm>
          <a:off x="1453079" y="1449574"/>
          <a:ext cx="829644" cy="416498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13:00 Uhr</a:t>
          </a:r>
          <a:endParaRPr lang="de-CH" sz="1400" kern="1200" dirty="0"/>
        </a:p>
      </dsp:txBody>
      <dsp:txXfrm>
        <a:off x="1465278" y="1461773"/>
        <a:ext cx="805246" cy="392100"/>
      </dsp:txXfrm>
    </dsp:sp>
    <dsp:sp modelId="{5B8F671E-5E77-48D4-AD23-415D145D72FF}">
      <dsp:nvSpPr>
        <dsp:cNvPr id="0" name=""/>
        <dsp:cNvSpPr/>
      </dsp:nvSpPr>
      <dsp:spPr>
        <a:xfrm>
          <a:off x="1349373" y="824827"/>
          <a:ext cx="103705" cy="1353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619"/>
              </a:lnTo>
              <a:lnTo>
                <a:pt x="103705" y="1353619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758A4B-FB01-4E33-B580-15E296A5DAF6}">
      <dsp:nvSpPr>
        <dsp:cNvPr id="0" name=""/>
        <dsp:cNvSpPr/>
      </dsp:nvSpPr>
      <dsp:spPr>
        <a:xfrm>
          <a:off x="1453079" y="1970197"/>
          <a:ext cx="829644" cy="416498"/>
        </a:xfrm>
        <a:prstGeom prst="roundRect">
          <a:avLst>
            <a:gd name="adj" fmla="val 10000"/>
          </a:avLst>
        </a:prstGeom>
        <a:solidFill>
          <a:schemeClr val="bg2"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bis</a:t>
          </a:r>
          <a:endParaRPr lang="de-CH" sz="1400" kern="1200" dirty="0"/>
        </a:p>
      </dsp:txBody>
      <dsp:txXfrm>
        <a:off x="1465278" y="1982396"/>
        <a:ext cx="805246" cy="392100"/>
      </dsp:txXfrm>
    </dsp:sp>
    <dsp:sp modelId="{924D06F6-7185-4D77-992C-D0E42528A2B9}">
      <dsp:nvSpPr>
        <dsp:cNvPr id="0" name=""/>
        <dsp:cNvSpPr/>
      </dsp:nvSpPr>
      <dsp:spPr>
        <a:xfrm>
          <a:off x="1349373" y="824827"/>
          <a:ext cx="103705" cy="1874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4242"/>
              </a:lnTo>
              <a:lnTo>
                <a:pt x="103705" y="18742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01F6E-2218-4903-935B-57A86E61C90F}">
      <dsp:nvSpPr>
        <dsp:cNvPr id="0" name=""/>
        <dsp:cNvSpPr/>
      </dsp:nvSpPr>
      <dsp:spPr>
        <a:xfrm>
          <a:off x="1453079" y="2490820"/>
          <a:ext cx="829644" cy="416498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16:40 Uhr</a:t>
          </a:r>
          <a:endParaRPr lang="de-CH" sz="1400" kern="1200" dirty="0"/>
        </a:p>
      </dsp:txBody>
      <dsp:txXfrm>
        <a:off x="1465278" y="2503019"/>
        <a:ext cx="805246" cy="392100"/>
      </dsp:txXfrm>
    </dsp:sp>
    <dsp:sp modelId="{FAF89C5A-7A86-4798-8D7C-6493155A2469}">
      <dsp:nvSpPr>
        <dsp:cNvPr id="0" name=""/>
        <dsp:cNvSpPr/>
      </dsp:nvSpPr>
      <dsp:spPr>
        <a:xfrm>
          <a:off x="2490973" y="293899"/>
          <a:ext cx="1037056" cy="530927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Abends</a:t>
          </a:r>
          <a:br>
            <a:rPr lang="de-CH" sz="1400" kern="1200" dirty="0" smtClean="0"/>
          </a:br>
          <a:r>
            <a:rPr lang="de-CH" sz="1400" kern="1200" dirty="0" smtClean="0"/>
            <a:t>von…</a:t>
          </a:r>
          <a:endParaRPr lang="de-CH" sz="1400" kern="1200" dirty="0"/>
        </a:p>
      </dsp:txBody>
      <dsp:txXfrm>
        <a:off x="2506523" y="309449"/>
        <a:ext cx="1005956" cy="499827"/>
      </dsp:txXfrm>
    </dsp:sp>
    <dsp:sp modelId="{BE3EAFF3-E1C7-4061-8753-EBACC9EDA0AF}">
      <dsp:nvSpPr>
        <dsp:cNvPr id="0" name=""/>
        <dsp:cNvSpPr/>
      </dsp:nvSpPr>
      <dsp:spPr>
        <a:xfrm>
          <a:off x="2594678" y="824827"/>
          <a:ext cx="103705" cy="312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373"/>
              </a:lnTo>
              <a:lnTo>
                <a:pt x="103705" y="312373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FE4A9-0DE9-49DD-810F-605F5E5FF114}">
      <dsp:nvSpPr>
        <dsp:cNvPr id="0" name=""/>
        <dsp:cNvSpPr/>
      </dsp:nvSpPr>
      <dsp:spPr>
        <a:xfrm>
          <a:off x="2698384" y="928951"/>
          <a:ext cx="666397" cy="416498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400" kern="1200" dirty="0"/>
        </a:p>
      </dsp:txBody>
      <dsp:txXfrm>
        <a:off x="2710583" y="941150"/>
        <a:ext cx="641999" cy="392100"/>
      </dsp:txXfrm>
    </dsp:sp>
    <dsp:sp modelId="{F88DB0F4-A17F-4688-95B1-5FA6C6295493}">
      <dsp:nvSpPr>
        <dsp:cNvPr id="0" name=""/>
        <dsp:cNvSpPr/>
      </dsp:nvSpPr>
      <dsp:spPr>
        <a:xfrm>
          <a:off x="2594678" y="824827"/>
          <a:ext cx="103705" cy="832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996"/>
              </a:lnTo>
              <a:lnTo>
                <a:pt x="103705" y="8329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25C952-3C69-4BC8-8352-D45A11665B31}">
      <dsp:nvSpPr>
        <dsp:cNvPr id="0" name=""/>
        <dsp:cNvSpPr/>
      </dsp:nvSpPr>
      <dsp:spPr>
        <a:xfrm>
          <a:off x="2698384" y="1449574"/>
          <a:ext cx="829644" cy="416498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18:10 Uhr</a:t>
          </a:r>
          <a:endParaRPr lang="de-CH" sz="1400" kern="1200" dirty="0"/>
        </a:p>
      </dsp:txBody>
      <dsp:txXfrm>
        <a:off x="2710583" y="1461773"/>
        <a:ext cx="805246" cy="392100"/>
      </dsp:txXfrm>
    </dsp:sp>
    <dsp:sp modelId="{EAAEDE6B-8CD4-4EFC-92C6-DE3061D75F24}">
      <dsp:nvSpPr>
        <dsp:cNvPr id="0" name=""/>
        <dsp:cNvSpPr/>
      </dsp:nvSpPr>
      <dsp:spPr>
        <a:xfrm>
          <a:off x="2594678" y="824827"/>
          <a:ext cx="103705" cy="1353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619"/>
              </a:lnTo>
              <a:lnTo>
                <a:pt x="103705" y="1353619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82D46-1174-4CED-825B-3A011305C6ED}">
      <dsp:nvSpPr>
        <dsp:cNvPr id="0" name=""/>
        <dsp:cNvSpPr/>
      </dsp:nvSpPr>
      <dsp:spPr>
        <a:xfrm>
          <a:off x="2698384" y="1970197"/>
          <a:ext cx="829644" cy="416498"/>
        </a:xfrm>
        <a:prstGeom prst="roundRect">
          <a:avLst>
            <a:gd name="adj" fmla="val 10000"/>
          </a:avLst>
        </a:prstGeom>
        <a:solidFill>
          <a:schemeClr val="bg2"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bis</a:t>
          </a:r>
          <a:endParaRPr lang="de-CH" sz="1400" kern="1200" dirty="0"/>
        </a:p>
      </dsp:txBody>
      <dsp:txXfrm>
        <a:off x="2710583" y="1982396"/>
        <a:ext cx="805246" cy="392100"/>
      </dsp:txXfrm>
    </dsp:sp>
    <dsp:sp modelId="{2A0EE326-4461-49A0-8B28-B96F6D74D1B5}">
      <dsp:nvSpPr>
        <dsp:cNvPr id="0" name=""/>
        <dsp:cNvSpPr/>
      </dsp:nvSpPr>
      <dsp:spPr>
        <a:xfrm>
          <a:off x="2594678" y="824827"/>
          <a:ext cx="103705" cy="1874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4242"/>
              </a:lnTo>
              <a:lnTo>
                <a:pt x="103705" y="18742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15F01-5A78-42B0-8152-CF4C68EABA67}">
      <dsp:nvSpPr>
        <dsp:cNvPr id="0" name=""/>
        <dsp:cNvSpPr/>
      </dsp:nvSpPr>
      <dsp:spPr>
        <a:xfrm>
          <a:off x="2698384" y="2490820"/>
          <a:ext cx="829644" cy="416498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kern="1200" dirty="0" smtClean="0"/>
            <a:t>21:50 Uhr</a:t>
          </a:r>
          <a:endParaRPr lang="de-CH" sz="1400" kern="1200" dirty="0"/>
        </a:p>
      </dsp:txBody>
      <dsp:txXfrm>
        <a:off x="2710583" y="2503019"/>
        <a:ext cx="805246" cy="392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881AF-14D5-48E2-BC45-B5024F0E6934}">
      <dsp:nvSpPr>
        <dsp:cNvPr id="0" name=""/>
        <dsp:cNvSpPr/>
      </dsp:nvSpPr>
      <dsp:spPr>
        <a:xfrm>
          <a:off x="0" y="30192"/>
          <a:ext cx="5761062" cy="865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b="1" kern="1200" dirty="0" smtClean="0"/>
            <a:t>Der Alarm geht los</a:t>
          </a:r>
          <a:endParaRPr lang="de-CH" sz="2400" b="1" kern="1200" dirty="0"/>
        </a:p>
      </dsp:txBody>
      <dsp:txXfrm>
        <a:off x="1238773" y="30192"/>
        <a:ext cx="4522288" cy="865614"/>
      </dsp:txXfrm>
    </dsp:sp>
    <dsp:sp modelId="{3482201B-E53C-48F8-8688-55931B1E52AD}">
      <dsp:nvSpPr>
        <dsp:cNvPr id="0" name=""/>
        <dsp:cNvSpPr/>
      </dsp:nvSpPr>
      <dsp:spPr>
        <a:xfrm>
          <a:off x="464631" y="152808"/>
          <a:ext cx="396073" cy="55999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3FCBE08-18F6-4DFE-A078-7095923E87D1}">
      <dsp:nvSpPr>
        <dsp:cNvPr id="0" name=""/>
        <dsp:cNvSpPr/>
      </dsp:nvSpPr>
      <dsp:spPr>
        <a:xfrm>
          <a:off x="0" y="952176"/>
          <a:ext cx="5761062" cy="865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b="1" kern="1200" smtClean="0"/>
            <a:t>Kurslokal sofort verlassen</a:t>
          </a:r>
          <a:br>
            <a:rPr lang="de-CH" sz="2400" b="1" kern="1200" smtClean="0"/>
          </a:br>
          <a:r>
            <a:rPr lang="de-CH" sz="2400" kern="1200" baseline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Lift darf nicht benutzt werden</a:t>
          </a:r>
          <a:endParaRPr lang="de-CH" sz="2400" kern="1200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38773" y="952176"/>
        <a:ext cx="4522288" cy="865614"/>
      </dsp:txXfrm>
    </dsp:sp>
    <dsp:sp modelId="{1B6A0881-4180-4585-87D9-920E58EBE714}">
      <dsp:nvSpPr>
        <dsp:cNvPr id="0" name=""/>
        <dsp:cNvSpPr/>
      </dsp:nvSpPr>
      <dsp:spPr>
        <a:xfrm>
          <a:off x="353333" y="1185556"/>
          <a:ext cx="618668" cy="39885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E5D6E03-A3FE-450B-85CA-F00CF492A8BD}">
      <dsp:nvSpPr>
        <dsp:cNvPr id="0" name=""/>
        <dsp:cNvSpPr/>
      </dsp:nvSpPr>
      <dsp:spPr>
        <a:xfrm>
          <a:off x="0" y="1904352"/>
          <a:ext cx="5761062" cy="865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b="1" kern="1200" dirty="0" smtClean="0"/>
            <a:t>Sammelplatz </a:t>
          </a:r>
          <a:br>
            <a:rPr lang="de-CH" sz="2400" b="1" kern="1200" dirty="0" smtClean="0"/>
          </a:br>
          <a:r>
            <a:rPr lang="de-CH" sz="2400" kern="1200" dirty="0" smtClean="0"/>
            <a:t>Gerbergasse 1 (vor Tchibo)</a:t>
          </a:r>
          <a:endParaRPr lang="de-CH" sz="2400" b="1" kern="1200" dirty="0"/>
        </a:p>
      </dsp:txBody>
      <dsp:txXfrm>
        <a:off x="1238773" y="1904352"/>
        <a:ext cx="4522288" cy="865614"/>
      </dsp:txXfrm>
    </dsp:sp>
    <dsp:sp modelId="{DB064863-8367-42D0-A85F-951952FA5BCA}">
      <dsp:nvSpPr>
        <dsp:cNvPr id="0" name=""/>
        <dsp:cNvSpPr/>
      </dsp:nvSpPr>
      <dsp:spPr>
        <a:xfrm>
          <a:off x="408985" y="1990913"/>
          <a:ext cx="507365" cy="69249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F1BB83A-E1AD-42C9-8CFC-9E634DDE5A09}">
      <dsp:nvSpPr>
        <dsp:cNvPr id="0" name=""/>
        <dsp:cNvSpPr/>
      </dsp:nvSpPr>
      <dsp:spPr>
        <a:xfrm>
          <a:off x="0" y="2856528"/>
          <a:ext cx="5761062" cy="865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b="1" kern="1200" dirty="0" smtClean="0"/>
            <a:t>Auf weitere Anweisungen warten</a:t>
          </a:r>
          <a:endParaRPr lang="de-CH" sz="2400" b="1" kern="1200" dirty="0"/>
        </a:p>
      </dsp:txBody>
      <dsp:txXfrm>
        <a:off x="1238773" y="2856528"/>
        <a:ext cx="4522288" cy="865614"/>
      </dsp:txXfrm>
    </dsp:sp>
    <dsp:sp modelId="{452FB5CF-4D63-44C7-9B9D-D4888209CF7C}">
      <dsp:nvSpPr>
        <dsp:cNvPr id="0" name=""/>
        <dsp:cNvSpPr/>
      </dsp:nvSpPr>
      <dsp:spPr>
        <a:xfrm>
          <a:off x="575923" y="2934101"/>
          <a:ext cx="173488" cy="71046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881AF-14D5-48E2-BC45-B5024F0E6934}">
      <dsp:nvSpPr>
        <dsp:cNvPr id="0" name=""/>
        <dsp:cNvSpPr/>
      </dsp:nvSpPr>
      <dsp:spPr>
        <a:xfrm>
          <a:off x="0" y="0"/>
          <a:ext cx="5761062" cy="865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b="1" kern="1200" smtClean="0"/>
            <a:t>Der Alarm geht los</a:t>
          </a:r>
          <a:endParaRPr lang="de-CH" sz="2400" b="1" kern="1200" dirty="0"/>
        </a:p>
      </dsp:txBody>
      <dsp:txXfrm>
        <a:off x="1238773" y="0"/>
        <a:ext cx="4522288" cy="865614"/>
      </dsp:txXfrm>
    </dsp:sp>
    <dsp:sp modelId="{3482201B-E53C-48F8-8688-55931B1E52AD}">
      <dsp:nvSpPr>
        <dsp:cNvPr id="0" name=""/>
        <dsp:cNvSpPr/>
      </dsp:nvSpPr>
      <dsp:spPr>
        <a:xfrm>
          <a:off x="464631" y="152808"/>
          <a:ext cx="396073" cy="55999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3FCBE08-18F6-4DFE-A078-7095923E87D1}">
      <dsp:nvSpPr>
        <dsp:cNvPr id="0" name=""/>
        <dsp:cNvSpPr/>
      </dsp:nvSpPr>
      <dsp:spPr>
        <a:xfrm>
          <a:off x="0" y="952176"/>
          <a:ext cx="5761062" cy="865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b="1" kern="1200" dirty="0" smtClean="0"/>
            <a:t>Kurslokal sofort verlassen</a:t>
          </a:r>
          <a:br>
            <a:rPr lang="de-CH" sz="2400" b="1" kern="1200" dirty="0" smtClean="0"/>
          </a:br>
          <a:r>
            <a:rPr lang="de-CH" sz="2400" kern="120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Lift darf nicht benutzt werden</a:t>
          </a:r>
          <a:endParaRPr lang="de-CH" sz="2400" kern="1200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38773" y="952176"/>
        <a:ext cx="4522288" cy="865614"/>
      </dsp:txXfrm>
    </dsp:sp>
    <dsp:sp modelId="{1B6A0881-4180-4585-87D9-920E58EBE714}">
      <dsp:nvSpPr>
        <dsp:cNvPr id="0" name=""/>
        <dsp:cNvSpPr/>
      </dsp:nvSpPr>
      <dsp:spPr>
        <a:xfrm>
          <a:off x="353333" y="1185556"/>
          <a:ext cx="618668" cy="39885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E5D6E03-A3FE-450B-85CA-F00CF492A8BD}">
      <dsp:nvSpPr>
        <dsp:cNvPr id="0" name=""/>
        <dsp:cNvSpPr/>
      </dsp:nvSpPr>
      <dsp:spPr>
        <a:xfrm>
          <a:off x="0" y="1904352"/>
          <a:ext cx="5761062" cy="865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b="1" kern="1200" dirty="0" smtClean="0"/>
            <a:t>Sammelplatz </a:t>
          </a:r>
          <a:br>
            <a:rPr lang="de-CH" sz="2400" b="1" kern="1200" dirty="0" smtClean="0"/>
          </a:br>
          <a:r>
            <a:rPr lang="de-CH" sz="2400" kern="1200" dirty="0" smtClean="0"/>
            <a:t>Ecke </a:t>
          </a:r>
          <a:r>
            <a:rPr lang="de-CH" sz="2400" kern="1200" dirty="0" err="1" smtClean="0"/>
            <a:t>Baarerstrasse</a:t>
          </a:r>
          <a:r>
            <a:rPr lang="de-CH" sz="2400" kern="1200" dirty="0" smtClean="0"/>
            <a:t> / Metalistrasse</a:t>
          </a:r>
          <a:endParaRPr lang="de-CH" sz="2400" b="1" kern="1200" dirty="0"/>
        </a:p>
      </dsp:txBody>
      <dsp:txXfrm>
        <a:off x="1238773" y="1904352"/>
        <a:ext cx="4522288" cy="865614"/>
      </dsp:txXfrm>
    </dsp:sp>
    <dsp:sp modelId="{DB064863-8367-42D0-A85F-951952FA5BCA}">
      <dsp:nvSpPr>
        <dsp:cNvPr id="0" name=""/>
        <dsp:cNvSpPr/>
      </dsp:nvSpPr>
      <dsp:spPr>
        <a:xfrm>
          <a:off x="408985" y="1990913"/>
          <a:ext cx="507365" cy="69249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F1BB83A-E1AD-42C9-8CFC-9E634DDE5A09}">
      <dsp:nvSpPr>
        <dsp:cNvPr id="0" name=""/>
        <dsp:cNvSpPr/>
      </dsp:nvSpPr>
      <dsp:spPr>
        <a:xfrm>
          <a:off x="0" y="2856528"/>
          <a:ext cx="5761062" cy="865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b="1" kern="1200" dirty="0" smtClean="0"/>
            <a:t>Auf weitere Anweisungen warten</a:t>
          </a:r>
          <a:endParaRPr lang="de-CH" sz="2400" b="1" kern="1200" dirty="0"/>
        </a:p>
      </dsp:txBody>
      <dsp:txXfrm>
        <a:off x="1238773" y="2856528"/>
        <a:ext cx="4522288" cy="865614"/>
      </dsp:txXfrm>
    </dsp:sp>
    <dsp:sp modelId="{452FB5CF-4D63-44C7-9B9D-D4888209CF7C}">
      <dsp:nvSpPr>
        <dsp:cNvPr id="0" name=""/>
        <dsp:cNvSpPr/>
      </dsp:nvSpPr>
      <dsp:spPr>
        <a:xfrm>
          <a:off x="575923" y="2934101"/>
          <a:ext cx="173488" cy="71046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881AF-14D5-48E2-BC45-B5024F0E6934}">
      <dsp:nvSpPr>
        <dsp:cNvPr id="0" name=""/>
        <dsp:cNvSpPr/>
      </dsp:nvSpPr>
      <dsp:spPr>
        <a:xfrm>
          <a:off x="0" y="0"/>
          <a:ext cx="5761062" cy="865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700" b="1" kern="1200" dirty="0" smtClean="0"/>
            <a:t>Der Alarm geht los</a:t>
          </a:r>
          <a:endParaRPr lang="de-CH" sz="1700" b="1" kern="1200" dirty="0"/>
        </a:p>
      </dsp:txBody>
      <dsp:txXfrm>
        <a:off x="1238773" y="0"/>
        <a:ext cx="4522288" cy="865614"/>
      </dsp:txXfrm>
    </dsp:sp>
    <dsp:sp modelId="{3482201B-E53C-48F8-8688-55931B1E52AD}">
      <dsp:nvSpPr>
        <dsp:cNvPr id="0" name=""/>
        <dsp:cNvSpPr/>
      </dsp:nvSpPr>
      <dsp:spPr>
        <a:xfrm>
          <a:off x="464631" y="152808"/>
          <a:ext cx="396073" cy="55999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3FCBE08-18F6-4DFE-A078-7095923E87D1}">
      <dsp:nvSpPr>
        <dsp:cNvPr id="0" name=""/>
        <dsp:cNvSpPr/>
      </dsp:nvSpPr>
      <dsp:spPr>
        <a:xfrm>
          <a:off x="0" y="952176"/>
          <a:ext cx="5761062" cy="865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700" b="1" kern="1200" smtClean="0"/>
            <a:t>Kurslokal sofort verlassen</a:t>
          </a:r>
          <a:br>
            <a:rPr lang="de-CH" sz="1700" b="1" kern="1200" smtClean="0"/>
          </a:br>
          <a:r>
            <a:rPr lang="de-CH" sz="1700" kern="1200" baseline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Lift darf nicht benutzt werden</a:t>
          </a:r>
          <a:endParaRPr lang="de-CH" sz="1700" kern="1200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38773" y="952176"/>
        <a:ext cx="4522288" cy="865614"/>
      </dsp:txXfrm>
    </dsp:sp>
    <dsp:sp modelId="{1B6A0881-4180-4585-87D9-920E58EBE714}">
      <dsp:nvSpPr>
        <dsp:cNvPr id="0" name=""/>
        <dsp:cNvSpPr/>
      </dsp:nvSpPr>
      <dsp:spPr>
        <a:xfrm>
          <a:off x="353333" y="1185556"/>
          <a:ext cx="618668" cy="39885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E5D6E03-A3FE-450B-85CA-F00CF492A8BD}">
      <dsp:nvSpPr>
        <dsp:cNvPr id="0" name=""/>
        <dsp:cNvSpPr/>
      </dsp:nvSpPr>
      <dsp:spPr>
        <a:xfrm>
          <a:off x="0" y="1904352"/>
          <a:ext cx="5761062" cy="865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700" b="1" kern="1200" dirty="0" smtClean="0"/>
            <a:t>Sammelplatz </a:t>
          </a:r>
          <a:br>
            <a:rPr lang="de-CH" sz="1700" b="1" kern="1200" dirty="0" smtClean="0"/>
          </a:br>
          <a:r>
            <a:rPr lang="de-CH" sz="1700" kern="1200" dirty="0" smtClean="0"/>
            <a:t>bei der Firma De Laval auf dem Parkplatz (</a:t>
          </a:r>
          <a:r>
            <a:rPr lang="de-CH" sz="1700" kern="1200" dirty="0" err="1" smtClean="0"/>
            <a:t>vis</a:t>
          </a:r>
          <a:r>
            <a:rPr lang="de-CH" sz="1700" kern="1200" dirty="0" smtClean="0"/>
            <a:t> à </a:t>
          </a:r>
          <a:r>
            <a:rPr lang="de-CH" sz="1700" kern="1200" dirty="0" err="1" smtClean="0"/>
            <a:t>vis</a:t>
          </a:r>
          <a:r>
            <a:rPr lang="de-CH" sz="1700" kern="1200" dirty="0" smtClean="0"/>
            <a:t> </a:t>
          </a:r>
          <a:r>
            <a:rPr lang="de-CH" sz="1700" kern="1200" dirty="0" err="1" smtClean="0"/>
            <a:t>Surseepark</a:t>
          </a:r>
          <a:r>
            <a:rPr lang="de-CH" sz="1700" kern="1200" dirty="0" smtClean="0"/>
            <a:t>)</a:t>
          </a:r>
          <a:endParaRPr lang="de-CH" sz="1700" b="1" kern="1200" dirty="0"/>
        </a:p>
      </dsp:txBody>
      <dsp:txXfrm>
        <a:off x="1238773" y="1904352"/>
        <a:ext cx="4522288" cy="865614"/>
      </dsp:txXfrm>
    </dsp:sp>
    <dsp:sp modelId="{DB064863-8367-42D0-A85F-951952FA5BCA}">
      <dsp:nvSpPr>
        <dsp:cNvPr id="0" name=""/>
        <dsp:cNvSpPr/>
      </dsp:nvSpPr>
      <dsp:spPr>
        <a:xfrm>
          <a:off x="408985" y="1990913"/>
          <a:ext cx="507365" cy="69249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F1BB83A-E1AD-42C9-8CFC-9E634DDE5A09}">
      <dsp:nvSpPr>
        <dsp:cNvPr id="0" name=""/>
        <dsp:cNvSpPr/>
      </dsp:nvSpPr>
      <dsp:spPr>
        <a:xfrm>
          <a:off x="0" y="2856528"/>
          <a:ext cx="5761062" cy="865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700" b="1" kern="1200" dirty="0" smtClean="0"/>
            <a:t>Auf weitere Anweisungen warten</a:t>
          </a:r>
          <a:endParaRPr lang="de-CH" sz="1700" b="1" kern="1200" dirty="0"/>
        </a:p>
      </dsp:txBody>
      <dsp:txXfrm>
        <a:off x="1238773" y="2856528"/>
        <a:ext cx="4522288" cy="865614"/>
      </dsp:txXfrm>
    </dsp:sp>
    <dsp:sp modelId="{452FB5CF-4D63-44C7-9B9D-D4888209CF7C}">
      <dsp:nvSpPr>
        <dsp:cNvPr id="0" name=""/>
        <dsp:cNvSpPr/>
      </dsp:nvSpPr>
      <dsp:spPr>
        <a:xfrm>
          <a:off x="575923" y="2934101"/>
          <a:ext cx="173488" cy="71046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#3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#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57662-2199-49DE-9946-0EAC982E2DA4}" type="datetimeFigureOut">
              <a:rPr lang="de-CH" smtClean="0"/>
              <a:pPr/>
              <a:t>15.11.2016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AB1F5-D314-4A06-BE58-71A6BDB57ED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2650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http://www.youtube.com/watch?v=TtXWWRyJLPw</a:t>
            </a:r>
          </a:p>
          <a:p>
            <a:r>
              <a:rPr lang="de-CH" dirty="0" smtClean="0"/>
              <a:t>http://www.youtube.com/watch?feature=endscreen&amp;NR=1&amp;v=ImEHLSNEEQs</a:t>
            </a:r>
          </a:p>
          <a:p>
            <a:r>
              <a:rPr lang="de-CH" dirty="0" smtClean="0"/>
              <a:t>http://www.youtube.com/watch?feature=fvwp&amp;v=826jZDyeGZA&amp;NR=1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AB1F5-D314-4A06-BE58-71A6BDB57ED6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6060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35696" y="1608128"/>
            <a:ext cx="6912768" cy="1748865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35696" y="3356992"/>
            <a:ext cx="6912768" cy="2664296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900F-6904-43AF-BF52-4D37B464865D}" type="datetimeFigureOut">
              <a:rPr lang="de-CH" smtClean="0">
                <a:solidFill>
                  <a:prstClr val="black">
                    <a:tint val="75000"/>
                  </a:prstClr>
                </a:solidFill>
              </a:rPr>
              <a:pPr/>
              <a:t>15.11.2016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820-4BE9-4E19-AAA7-324A974D78B7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4" y="576000"/>
            <a:ext cx="1006297" cy="1008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4" y="576000"/>
            <a:ext cx="1006297" cy="1008000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0" y="0"/>
            <a:ext cx="8892480" cy="288000"/>
          </a:xfrm>
          <a:prstGeom prst="rect">
            <a:avLst/>
          </a:prstGeom>
          <a:solidFill>
            <a:srgbClr val="00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 userDrawn="1"/>
        </p:nvSpPr>
        <p:spPr>
          <a:xfrm rot="16200000">
            <a:off x="-3154632" y="3415368"/>
            <a:ext cx="6597264" cy="288000"/>
          </a:xfrm>
          <a:prstGeom prst="rect">
            <a:avLst/>
          </a:prstGeom>
          <a:solidFill>
            <a:srgbClr val="00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7950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0000" y="468000"/>
            <a:ext cx="7272000" cy="10080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20000" y="1620000"/>
            <a:ext cx="7272000" cy="4525963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900F-6904-43AF-BF52-4D37B464865D}" type="datetimeFigureOut">
              <a:rPr lang="de-CH" smtClean="0">
                <a:solidFill>
                  <a:prstClr val="black">
                    <a:tint val="75000"/>
                  </a:prstClr>
                </a:solidFill>
              </a:rPr>
              <a:pPr/>
              <a:t>15.11.2016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820-4BE9-4E19-AAA7-324A974D78B7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64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000" y="1620000"/>
            <a:ext cx="33840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9999" y="1620000"/>
            <a:ext cx="4573175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900F-6904-43AF-BF52-4D37B464865D}" type="datetimeFigureOut">
              <a:rPr lang="de-CH" smtClean="0">
                <a:solidFill>
                  <a:prstClr val="black">
                    <a:tint val="75000"/>
                  </a:prstClr>
                </a:solidFill>
              </a:rPr>
              <a:pPr/>
              <a:t>15.11.2016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820-4BE9-4E19-AAA7-324A974D78B7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000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mit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319999" y="1637110"/>
            <a:ext cx="45731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319999" y="2276873"/>
            <a:ext cx="4573175" cy="3849291"/>
          </a:xfrm>
        </p:spPr>
        <p:txBody>
          <a:bodyPr>
            <a:noAutofit/>
          </a:bodyPr>
          <a:lstStyle>
            <a:lvl1pPr>
              <a:defRPr sz="19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900F-6904-43AF-BF52-4D37B464865D}" type="datetimeFigureOut">
              <a:rPr lang="de-CH" smtClean="0">
                <a:solidFill>
                  <a:prstClr val="black">
                    <a:tint val="75000"/>
                  </a:prstClr>
                </a:solidFill>
              </a:rPr>
              <a:pPr/>
              <a:t>15.11.2016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820-4BE9-4E19-AAA7-324A974D78B7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900000" y="1620000"/>
            <a:ext cx="33840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15024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900F-6904-43AF-BF52-4D37B464865D}" type="datetimeFigureOut">
              <a:rPr lang="de-CH" smtClean="0">
                <a:solidFill>
                  <a:prstClr val="black">
                    <a:tint val="75000"/>
                  </a:prstClr>
                </a:solidFill>
              </a:rPr>
              <a:pPr/>
              <a:t>15.11.2016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820-4BE9-4E19-AAA7-324A974D78B7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179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900F-6904-43AF-BF52-4D37B464865D}" type="datetimeFigureOut">
              <a:rPr lang="de-CH" smtClean="0">
                <a:solidFill>
                  <a:prstClr val="black">
                    <a:tint val="75000"/>
                  </a:prstClr>
                </a:solidFill>
              </a:rPr>
              <a:pPr/>
              <a:t>15.11.2016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820-4BE9-4E19-AAA7-324A974D78B7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175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Seite </a:t>
            </a:r>
            <a:fld id="{105FF6E9-4565-44EF-A32B-C07E2E758B29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76046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620000" y="468000"/>
            <a:ext cx="7272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 Hinzufügen</a:t>
            </a:r>
            <a:br>
              <a:rPr lang="de-DE" dirty="0" smtClean="0"/>
            </a:br>
            <a:r>
              <a:rPr lang="de-DE" dirty="0" smtClean="0"/>
              <a:t>Titel Linie 2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0000" y="1620000"/>
            <a:ext cx="72720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BE8900F-6904-43AF-BF52-4D37B464865D}" type="datetimeFigureOut">
              <a:rPr lang="de-CH" smtClean="0">
                <a:solidFill>
                  <a:prstClr val="black">
                    <a:tint val="75000"/>
                  </a:prstClr>
                </a:solidFill>
              </a:rPr>
              <a:pPr/>
              <a:t>15.11.2016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A6F3820-4BE9-4E19-AAA7-324A974D78B7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3" y="576000"/>
            <a:ext cx="718784" cy="720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3" y="576000"/>
            <a:ext cx="718784" cy="720000"/>
          </a:xfrm>
          <a:prstGeom prst="rect">
            <a:avLst/>
          </a:prstGeom>
        </p:spPr>
      </p:pic>
      <p:sp>
        <p:nvSpPr>
          <p:cNvPr id="14" name="Rechteck 13"/>
          <p:cNvSpPr/>
          <p:nvPr userDrawn="1"/>
        </p:nvSpPr>
        <p:spPr>
          <a:xfrm>
            <a:off x="0" y="0"/>
            <a:ext cx="8892480" cy="288000"/>
          </a:xfrm>
          <a:prstGeom prst="rect">
            <a:avLst/>
          </a:prstGeom>
          <a:solidFill>
            <a:srgbClr val="00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/>
          <p:cNvSpPr/>
          <p:nvPr userDrawn="1"/>
        </p:nvSpPr>
        <p:spPr>
          <a:xfrm rot="16200000">
            <a:off x="-3154632" y="3415368"/>
            <a:ext cx="6597264" cy="288000"/>
          </a:xfrm>
          <a:prstGeom prst="rect">
            <a:avLst/>
          </a:prstGeom>
          <a:solidFill>
            <a:srgbClr val="00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793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400" b="1" kern="1200" baseline="0">
          <a:solidFill>
            <a:srgbClr val="00A2B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test.com/" TargetMode="External"/><Relationship Id="rId2" Type="http://schemas.openxmlformats.org/officeDocument/2006/relationships/hyperlink" Target="http://caniuse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5696" y="1608129"/>
            <a:ext cx="6912768" cy="884768"/>
          </a:xfrm>
        </p:spPr>
        <p:txBody>
          <a:bodyPr/>
          <a:lstStyle/>
          <a:p>
            <a:pPr lvl="0"/>
            <a:r>
              <a:rPr lang="de-CH" dirty="0" smtClean="0"/>
              <a:t>HTML &amp; CSS</a:t>
            </a:r>
            <a:endParaRPr lang="de-CH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1" y="2636912"/>
            <a:ext cx="5869331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4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Vorstellung der Teilnehmenden</a:t>
            </a:r>
            <a:endParaRPr lang="de-CH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620000" y="2492896"/>
            <a:ext cx="7272000" cy="2601088"/>
          </a:xfrm>
        </p:spPr>
        <p:txBody>
          <a:bodyPr/>
          <a:lstStyle/>
          <a:p>
            <a:r>
              <a:rPr lang="de-CH" dirty="0" smtClean="0"/>
              <a:t>Sie heissen und kommen von?</a:t>
            </a:r>
            <a:br>
              <a:rPr lang="de-CH" dirty="0" smtClean="0"/>
            </a:br>
            <a:endParaRPr lang="de-CH" dirty="0" smtClean="0"/>
          </a:p>
          <a:p>
            <a:r>
              <a:rPr lang="de-CH" dirty="0" smtClean="0"/>
              <a:t>Welche Erfahrung haben Sie mit HTML und CSS</a:t>
            </a:r>
            <a:r>
              <a:rPr lang="de-CH" dirty="0" smtClean="0"/>
              <a:t>?</a:t>
            </a:r>
          </a:p>
          <a:p>
            <a:endParaRPr lang="de-CH" dirty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77579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Noch Fragen?</a:t>
            </a:r>
            <a:endParaRPr lang="de-CH" dirty="0"/>
          </a:p>
        </p:txBody>
      </p:sp>
      <p:pic>
        <p:nvPicPr>
          <p:cNvPr id="5124" name="Picture 4" descr="C:\Users\amrec0\AppData\Local\Microsoft\Windows\Temporary Internet Files\Content.IE5\8WIKTYL3\MC900433165[1]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544" y="1556792"/>
            <a:ext cx="6400800" cy="480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8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HTML Geschichte</a:t>
            </a:r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1484784"/>
            <a:ext cx="734481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dirty="0" smtClean="0"/>
          </a:p>
          <a:p>
            <a:r>
              <a:rPr lang="de-CH" dirty="0" smtClean="0"/>
              <a:t>1992:	Erste Version von HTML</a:t>
            </a:r>
          </a:p>
          <a:p>
            <a:endParaRPr lang="de-CH" dirty="0" smtClean="0"/>
          </a:p>
          <a:p>
            <a:r>
              <a:rPr lang="de-CH" dirty="0" smtClean="0"/>
              <a:t>1997:	HTML 3.2 Version</a:t>
            </a:r>
          </a:p>
          <a:p>
            <a:endParaRPr lang="de-CH" dirty="0" smtClean="0"/>
          </a:p>
          <a:p>
            <a:r>
              <a:rPr lang="de-CH" dirty="0" smtClean="0"/>
              <a:t>1999:	HTML 4.01 </a:t>
            </a:r>
            <a:r>
              <a:rPr lang="de-CH" sz="1400" dirty="0" smtClean="0"/>
              <a:t>(Webstandard vom W3C)</a:t>
            </a:r>
          </a:p>
          <a:p>
            <a:endParaRPr lang="de-CH" sz="1400" dirty="0" smtClean="0"/>
          </a:p>
          <a:p>
            <a:r>
              <a:rPr lang="de-CH" dirty="0" smtClean="0"/>
              <a:t>2000:	XHTML 1.0 </a:t>
            </a:r>
            <a:r>
              <a:rPr lang="de-CH" sz="1400" dirty="0" smtClean="0"/>
              <a:t>(entwickelt, in der Hoffnung HTML abzulösen)</a:t>
            </a:r>
          </a:p>
          <a:p>
            <a:r>
              <a:rPr lang="de-CH" sz="1400" dirty="0" smtClean="0"/>
              <a:t>	Browserhersteller wehren sich gegen XHTML</a:t>
            </a:r>
          </a:p>
          <a:p>
            <a:endParaRPr lang="de-CH" sz="1400" dirty="0" smtClean="0"/>
          </a:p>
          <a:p>
            <a:r>
              <a:rPr lang="de-CH" dirty="0" smtClean="0"/>
              <a:t>2004:	Gründung WHATWG </a:t>
            </a:r>
            <a:r>
              <a:rPr lang="de-CH" sz="1400" dirty="0" smtClean="0"/>
              <a:t>(Web Hypertext </a:t>
            </a:r>
            <a:r>
              <a:rPr lang="de-CH" sz="1400" dirty="0" err="1" smtClean="0"/>
              <a:t>Application</a:t>
            </a:r>
            <a:r>
              <a:rPr lang="de-CH" sz="1400" dirty="0" smtClean="0"/>
              <a:t> Technology Working Group)</a:t>
            </a:r>
          </a:p>
          <a:p>
            <a:endParaRPr lang="de-CH" sz="1400" dirty="0" smtClean="0"/>
          </a:p>
          <a:p>
            <a:r>
              <a:rPr lang="de-CH" dirty="0" smtClean="0"/>
              <a:t>2009:	Auflösung der XHTML-Arbeitsgruppe</a:t>
            </a:r>
            <a:br>
              <a:rPr lang="de-CH" dirty="0" smtClean="0"/>
            </a:br>
            <a:r>
              <a:rPr lang="de-CH" dirty="0" smtClean="0"/>
              <a:t>	W3C bildet HTML5-Team</a:t>
            </a:r>
          </a:p>
          <a:p>
            <a:endParaRPr lang="de-CH" dirty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22903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Standard?</a:t>
            </a:r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1484784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Nachfolger von HTML4</a:t>
            </a:r>
          </a:p>
          <a:p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HTML5 </a:t>
            </a:r>
            <a:r>
              <a:rPr lang="de-CH" dirty="0" smtClean="0">
                <a:sym typeface="Wingdings" panose="05000000000000000000" pitchFamily="2" charset="2"/>
              </a:rPr>
              <a:t> Empfehlung seit 28.10.2014</a:t>
            </a:r>
            <a:endParaRPr lang="de-CH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ym typeface="Wingdings" panose="05000000000000000000" pitchFamily="2" charset="2"/>
              </a:rPr>
              <a:t>HTML 5.1: in Arbeit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>
              <a:sym typeface="Wingdings" panose="05000000000000000000" pitchFamily="2" charset="2"/>
            </a:endParaRPr>
          </a:p>
          <a:p>
            <a:endParaRPr lang="de-CH" dirty="0" smtClean="0">
              <a:sym typeface="Wingdings" panose="05000000000000000000" pitchFamily="2" charset="2"/>
            </a:endParaRPr>
          </a:p>
          <a:p>
            <a:r>
              <a:rPr lang="de-CH" dirty="0" smtClean="0">
                <a:sym typeface="Wingdings" panose="05000000000000000000" pitchFamily="2" charset="2"/>
              </a:rPr>
              <a:t> HTML5 ist ein «</a:t>
            </a:r>
            <a:r>
              <a:rPr lang="de-CH" dirty="0">
                <a:sym typeface="Wingdings" panose="05000000000000000000" pitchFamily="2" charset="2"/>
              </a:rPr>
              <a:t>L</a:t>
            </a:r>
            <a:r>
              <a:rPr lang="de-CH" dirty="0" smtClean="0">
                <a:sym typeface="Wingdings" panose="05000000000000000000" pitchFamily="2" charset="2"/>
              </a:rPr>
              <a:t>iving Standard»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77302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Browserunterstützung</a:t>
            </a:r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1484784"/>
            <a:ext cx="7344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Browserunterstützung ist </a:t>
            </a:r>
            <a:r>
              <a:rPr lang="de-CH" dirty="0" smtClean="0"/>
              <a:t>nach wie vor ein Thema: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Kompatibilität überprüfen:</a:t>
            </a:r>
            <a:br>
              <a:rPr lang="de-CH" dirty="0" smtClean="0"/>
            </a:br>
            <a:r>
              <a:rPr lang="de-CH" dirty="0" smtClean="0">
                <a:hlinkClick r:id="rId2"/>
              </a:rPr>
              <a:t>http</a:t>
            </a:r>
            <a:r>
              <a:rPr lang="de-CH" dirty="0">
                <a:hlinkClick r:id="rId2"/>
              </a:rPr>
              <a:t>://caniuse.com</a:t>
            </a:r>
            <a:r>
              <a:rPr lang="de-CH" dirty="0" smtClean="0">
                <a:hlinkClick r:id="rId2"/>
              </a:rPr>
              <a:t>/</a:t>
            </a:r>
            <a:r>
              <a:rPr lang="de-CH" dirty="0" smtClean="0"/>
              <a:t> 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Browser Test</a:t>
            </a:r>
            <a:br>
              <a:rPr lang="de-CH" dirty="0" smtClean="0"/>
            </a:br>
            <a:r>
              <a:rPr lang="de-CH" dirty="0" smtClean="0">
                <a:hlinkClick r:id="rId3"/>
              </a:rPr>
              <a:t>http</a:t>
            </a:r>
            <a:r>
              <a:rPr lang="de-CH" dirty="0">
                <a:hlinkClick r:id="rId3"/>
              </a:rPr>
              <a:t>://</a:t>
            </a:r>
            <a:r>
              <a:rPr lang="de-CH" dirty="0" smtClean="0">
                <a:hlinkClick r:id="rId3"/>
              </a:rPr>
              <a:t>www.html5test.com</a:t>
            </a:r>
            <a:r>
              <a:rPr lang="de-CH" dirty="0"/>
              <a:t> 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20483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Grundaufbau einer Website</a:t>
            </a:r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683568" y="1628800"/>
            <a:ext cx="7560840" cy="34163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&lt;DOCTYPE HTML&gt;</a:t>
            </a:r>
          </a:p>
          <a:p>
            <a:r>
              <a:rPr lang="de-CH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de-CH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head</a:t>
            </a:r>
            <a:r>
              <a:rPr lang="de-CH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de-CH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Inhalte des Kopfbereichs</a:t>
            </a:r>
          </a:p>
          <a:p>
            <a:endParaRPr lang="de-CH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CH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&lt;/</a:t>
            </a:r>
            <a:r>
              <a:rPr lang="de-CH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head</a:t>
            </a:r>
            <a:r>
              <a:rPr lang="de-CH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CH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de-CH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body</a:t>
            </a:r>
            <a:r>
              <a:rPr lang="de-CH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de-CH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e-CH" dirty="0" smtClean="0">
                <a:solidFill>
                  <a:schemeClr val="bg1"/>
                </a:solidFill>
                <a:latin typeface="Consolas" panose="020B0609020204030204" pitchFamily="49" charset="0"/>
              </a:rPr>
              <a:t> Seiteninhalt</a:t>
            </a:r>
          </a:p>
          <a:p>
            <a:endParaRPr lang="de-CH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CH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&lt;/</a:t>
            </a:r>
            <a:r>
              <a:rPr lang="de-CH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body</a:t>
            </a:r>
            <a:r>
              <a:rPr lang="de-CH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CH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&lt;/</a:t>
            </a:r>
            <a:r>
              <a:rPr lang="de-CH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de-CH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0623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4" name="Rectangle 12"/>
          <p:cNvSpPr>
            <a:spLocks noGrp="1" noChangeArrowheads="1"/>
          </p:cNvSpPr>
          <p:nvPr>
            <p:ph type="title"/>
          </p:nvPr>
        </p:nvSpPr>
        <p:spPr>
          <a:xfrm>
            <a:off x="1763688" y="548792"/>
            <a:ext cx="6624736" cy="1008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CH" dirty="0" smtClean="0"/>
              <a:t>Ziele des Kurses HTML/CSS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Sie können HTML und CSS </a:t>
            </a:r>
            <a:endParaRPr lang="de-DE" dirty="0"/>
          </a:p>
          <a:p>
            <a:pPr>
              <a:buNone/>
            </a:pPr>
            <a:endParaRPr lang="de-DE" dirty="0"/>
          </a:p>
        </p:txBody>
      </p:sp>
      <p:pic>
        <p:nvPicPr>
          <p:cNvPr id="6" name="Bild 5" descr="Apple-Education_thumb80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058" y="2492896"/>
            <a:ext cx="704078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8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Voraussetzungen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>
          <a:xfrm>
            <a:off x="1475656" y="1700808"/>
            <a:ext cx="6753944" cy="2212907"/>
          </a:xfrm>
        </p:spPr>
        <p:txBody>
          <a:bodyPr/>
          <a:lstStyle/>
          <a:p>
            <a:r>
              <a:rPr lang="de-DE" dirty="0"/>
              <a:t>Kurs "Einstieg in den Computeralltag" oder gleichwertige </a:t>
            </a:r>
            <a:r>
              <a:rPr lang="de-DE" dirty="0" smtClean="0"/>
              <a:t>Kenntnisse</a:t>
            </a: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00" y="2800917"/>
            <a:ext cx="6768424" cy="380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2590800" y="1149567"/>
            <a:ext cx="6768716" cy="5240592"/>
            <a:chOff x="2535111" y="1319877"/>
            <a:chExt cx="6824405" cy="5070281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5111" y="1319877"/>
              <a:ext cx="6824405" cy="5070281"/>
            </a:xfrm>
            <a:prstGeom prst="rect">
              <a:avLst/>
            </a:prstGeom>
          </p:spPr>
        </p:pic>
        <p:sp>
          <p:nvSpPr>
            <p:cNvPr id="6" name="Rechteck 5"/>
            <p:cNvSpPr/>
            <p:nvPr/>
          </p:nvSpPr>
          <p:spPr>
            <a:xfrm>
              <a:off x="3613330" y="2157896"/>
              <a:ext cx="4772949" cy="3528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Seminarzeiten sind ….</a:t>
            </a:r>
            <a:endParaRPr lang="de-CH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7AF1-D852-40D4-BCD8-8CD1B711A842}" type="datetime1">
              <a:rPr lang="de-DE" smtClean="0"/>
              <a:pPr/>
              <a:t>15.11.2016</a:t>
            </a:fld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0F4C-B23B-4DA4-B81A-65A5A0AF65E7}" type="slidenum">
              <a:rPr lang="de-CH" smtClean="0"/>
              <a:pPr/>
              <a:t>4</a:t>
            </a:fld>
            <a:endParaRPr lang="de-CH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0407066"/>
              </p:ext>
            </p:extLst>
          </p:nvPr>
        </p:nvGraphicFramePr>
        <p:xfrm>
          <a:off x="4283968" y="1916832"/>
          <a:ext cx="3528392" cy="3201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half" idx="4294967295"/>
          </p:nvPr>
        </p:nvSpPr>
        <p:spPr>
          <a:xfrm>
            <a:off x="0" y="1435100"/>
            <a:ext cx="3008313" cy="4691063"/>
          </a:xfrm>
        </p:spPr>
        <p:txBody>
          <a:bodyPr/>
          <a:lstStyle/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3074" name="Picture 2" descr="C:\Documents and Settings\magy\Local Settings\Temporary Internet Files\Content.IE5\I0WY00ZQ\MCj04315860000[1]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8596" y="2357430"/>
            <a:ext cx="1828572" cy="1828572"/>
          </a:xfrm>
          <a:prstGeom prst="rect">
            <a:avLst/>
          </a:prstGeom>
          <a:noFill/>
        </p:spPr>
      </p:pic>
      <p:sp>
        <p:nvSpPr>
          <p:cNvPr id="9" name="Rechteck 8"/>
          <p:cNvSpPr/>
          <p:nvPr/>
        </p:nvSpPr>
        <p:spPr>
          <a:xfrm>
            <a:off x="428596" y="4725144"/>
            <a:ext cx="25797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 smtClean="0"/>
              <a:t>…und dazwischen jeweils 20 Minuten Pause um ca.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4499992" y="4942255"/>
            <a:ext cx="743450" cy="232554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 smtClean="0">
                <a:solidFill>
                  <a:schemeClr val="accent4"/>
                </a:solidFill>
              </a:rPr>
              <a:t>10:00 Uhr</a:t>
            </a:r>
            <a:endParaRPr lang="de-CH" sz="1400" dirty="0">
              <a:solidFill>
                <a:schemeClr val="accent4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5787016" y="4941168"/>
            <a:ext cx="743450" cy="232554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 smtClean="0">
                <a:solidFill>
                  <a:schemeClr val="accent4"/>
                </a:solidFill>
              </a:rPr>
              <a:t>15:00 Uhr</a:t>
            </a:r>
            <a:endParaRPr lang="de-CH" sz="1400" dirty="0">
              <a:solidFill>
                <a:schemeClr val="accent4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7020272" y="4941168"/>
            <a:ext cx="743450" cy="232554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 smtClean="0">
                <a:solidFill>
                  <a:schemeClr val="accent4"/>
                </a:solidFill>
              </a:rPr>
              <a:t>20:00 Uhr</a:t>
            </a:r>
            <a:endParaRPr lang="de-CH" sz="1400" dirty="0">
              <a:solidFill>
                <a:schemeClr val="accent4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3923928" y="2132856"/>
            <a:ext cx="2736304" cy="3238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33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9" grpId="0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Unterrichtsregeln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  <a:tabLst>
                <a:tab pos="2868613" algn="l"/>
              </a:tabLst>
            </a:pPr>
            <a:r>
              <a:rPr lang="de-CH" b="1" dirty="0"/>
              <a:t>Essen</a:t>
            </a:r>
            <a:r>
              <a:rPr lang="de-CH" dirty="0"/>
              <a:t>	Bitte nicht im Zimmer</a:t>
            </a:r>
          </a:p>
          <a:p>
            <a:pPr>
              <a:spcBef>
                <a:spcPts val="0"/>
              </a:spcBef>
              <a:spcAft>
                <a:spcPts val="1800"/>
              </a:spcAft>
              <a:tabLst>
                <a:tab pos="2868613" algn="l"/>
              </a:tabLst>
            </a:pPr>
            <a:r>
              <a:rPr lang="de-CH" b="1" dirty="0"/>
              <a:t>Trinken</a:t>
            </a:r>
            <a:r>
              <a:rPr lang="de-CH" dirty="0"/>
              <a:t>	Nur mit </a:t>
            </a:r>
            <a:r>
              <a:rPr lang="de-CH" dirty="0" err="1"/>
              <a:t>Pet</a:t>
            </a:r>
            <a:r>
              <a:rPr lang="de-CH" dirty="0"/>
              <a:t>-Flaschen</a:t>
            </a:r>
            <a:br>
              <a:rPr lang="de-CH" dirty="0"/>
            </a:br>
            <a:r>
              <a:rPr lang="de-CH" dirty="0"/>
              <a:t>	Sammelbox im Korridor</a:t>
            </a:r>
          </a:p>
          <a:p>
            <a:pPr>
              <a:spcBef>
                <a:spcPts val="0"/>
              </a:spcBef>
              <a:spcAft>
                <a:spcPts val="1800"/>
              </a:spcAft>
              <a:tabLst>
                <a:tab pos="2868613" algn="l"/>
              </a:tabLst>
            </a:pPr>
            <a:r>
              <a:rPr lang="de-CH" b="1" dirty="0" err="1"/>
              <a:t>Handy's</a:t>
            </a:r>
            <a:r>
              <a:rPr lang="de-CH" dirty="0"/>
              <a:t>	Bitte stumm </a:t>
            </a:r>
            <a:r>
              <a:rPr lang="de-CH" dirty="0" smtClean="0"/>
              <a:t>schalten</a:t>
            </a:r>
            <a:endParaRPr lang="de-CH" dirty="0"/>
          </a:p>
          <a:p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3067992" y="4879524"/>
            <a:ext cx="1692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solidFill>
                  <a:srgbClr val="003399"/>
                </a:solidFill>
                <a:latin typeface="+mn-lt"/>
              </a:rPr>
              <a:t>Danke</a:t>
            </a:r>
            <a:r>
              <a:rPr lang="de-CH" sz="2000" b="1" dirty="0">
                <a:solidFill>
                  <a:srgbClr val="003399"/>
                </a:solidFill>
                <a:latin typeface="+mn-lt"/>
              </a:rPr>
              <a:t> 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7226815" y="1556792"/>
            <a:ext cx="513537" cy="1783556"/>
            <a:chOff x="6874789" y="2348880"/>
            <a:chExt cx="513537" cy="178355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4789" y="3066260"/>
              <a:ext cx="513537" cy="353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0803" y="2348880"/>
              <a:ext cx="427523" cy="477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2643" y="3717032"/>
              <a:ext cx="437669" cy="415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52" y="4725144"/>
            <a:ext cx="1494204" cy="1208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1740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331641" y="1196753"/>
            <a:ext cx="7632847" cy="5328592"/>
            <a:chOff x="2984507" y="1491042"/>
            <a:chExt cx="5954492" cy="4770192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 rotWithShape="1">
            <a:blip r:embed="rId2"/>
            <a:srcRect l="6585" t="3376" r="6161" b="2543"/>
            <a:stretch/>
          </p:blipFill>
          <p:spPr>
            <a:xfrm>
              <a:off x="2984507" y="1491042"/>
              <a:ext cx="5954492" cy="4770192"/>
            </a:xfrm>
            <a:prstGeom prst="rect">
              <a:avLst/>
            </a:prstGeom>
          </p:spPr>
        </p:pic>
        <p:sp>
          <p:nvSpPr>
            <p:cNvPr id="11" name="Rechteck 10"/>
            <p:cNvSpPr/>
            <p:nvPr/>
          </p:nvSpPr>
          <p:spPr>
            <a:xfrm>
              <a:off x="3602426" y="2159738"/>
              <a:ext cx="4788341" cy="3522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§</a:t>
              </a:r>
              <a:endParaRPr lang="de-CH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0000" y="468000"/>
            <a:ext cx="7488504" cy="1008000"/>
          </a:xfrm>
        </p:spPr>
        <p:txBody>
          <a:bodyPr/>
          <a:lstStyle/>
          <a:p>
            <a:r>
              <a:rPr lang="de-CH" dirty="0" smtClean="0"/>
              <a:t>Verhalten bei Brandalarm in Luzern</a:t>
            </a:r>
            <a:endParaRPr lang="de-CH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724206"/>
              </p:ext>
            </p:extLst>
          </p:nvPr>
        </p:nvGraphicFramePr>
        <p:xfrm>
          <a:off x="2312198" y="2024720"/>
          <a:ext cx="5761062" cy="3724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7AF1-D852-40D4-BCD8-8CD1B711A842}" type="datetime1">
              <a:rPr lang="de-DE" smtClean="0"/>
              <a:pPr/>
              <a:t>15.11.2016</a:t>
            </a:fld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0F4C-B23B-4DA4-B81A-65A5A0AF65E7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13" name="Textfeld 12"/>
          <p:cNvSpPr txBox="1"/>
          <p:nvPr/>
        </p:nvSpPr>
        <p:spPr>
          <a:xfrm>
            <a:off x="1691680" y="638132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W</a:t>
            </a:r>
            <a:r>
              <a:rPr lang="de-CH" b="1" dirty="0" smtClean="0"/>
              <a:t>ichtig: Das Schulgebäude ist bei jedem Brandalarm sofort zu verlassen.</a:t>
            </a:r>
            <a:endParaRPr lang="de-CH" b="1" dirty="0"/>
          </a:p>
        </p:txBody>
      </p:sp>
      <p:pic>
        <p:nvPicPr>
          <p:cNvPr id="1038" name="Picture 14" descr="C:\Users\amrec0\AppData\Local\Microsoft\Windows\Temporary Internet Files\Content.IE5\ZDCRRKMM\MC900349648[1].wmf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rgbClr val="EE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546" y="6186985"/>
            <a:ext cx="123134" cy="482375"/>
          </a:xfrm>
          <a:prstGeom prst="rect">
            <a:avLst/>
          </a:prstGeom>
          <a:noFill/>
          <a:ln w="57150">
            <a:noFill/>
          </a:ln>
          <a:effectLst>
            <a:outerShdw blurRad="50800" dist="50800" dir="5400000" algn="ctr" rotWithShape="0">
              <a:srgbClr val="FF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687291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331641" y="1196753"/>
            <a:ext cx="7632847" cy="5328592"/>
            <a:chOff x="2984507" y="1491042"/>
            <a:chExt cx="5954492" cy="4770192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 rotWithShape="1">
            <a:blip r:embed="rId2"/>
            <a:srcRect l="6585" t="3376" r="6161" b="2543"/>
            <a:stretch/>
          </p:blipFill>
          <p:spPr>
            <a:xfrm>
              <a:off x="2984507" y="1491042"/>
              <a:ext cx="5954492" cy="4770192"/>
            </a:xfrm>
            <a:prstGeom prst="rect">
              <a:avLst/>
            </a:prstGeom>
          </p:spPr>
        </p:pic>
        <p:sp>
          <p:nvSpPr>
            <p:cNvPr id="11" name="Rechteck 10"/>
            <p:cNvSpPr/>
            <p:nvPr/>
          </p:nvSpPr>
          <p:spPr>
            <a:xfrm>
              <a:off x="3602426" y="2159738"/>
              <a:ext cx="4788341" cy="3522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§</a:t>
              </a:r>
              <a:endParaRPr lang="de-CH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0000" y="468000"/>
            <a:ext cx="7488504" cy="1008000"/>
          </a:xfrm>
        </p:spPr>
        <p:txBody>
          <a:bodyPr/>
          <a:lstStyle/>
          <a:p>
            <a:r>
              <a:rPr lang="de-CH" dirty="0" smtClean="0"/>
              <a:t>Verhalten bei Brandalarm in Zug</a:t>
            </a:r>
            <a:endParaRPr lang="de-CH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447750"/>
              </p:ext>
            </p:extLst>
          </p:nvPr>
        </p:nvGraphicFramePr>
        <p:xfrm>
          <a:off x="2339752" y="2060848"/>
          <a:ext cx="5761062" cy="3724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7AF1-D852-40D4-BCD8-8CD1B711A842}" type="datetime1">
              <a:rPr lang="de-DE" smtClean="0"/>
              <a:pPr/>
              <a:t>15.11.2016</a:t>
            </a:fld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0F4C-B23B-4DA4-B81A-65A5A0AF65E7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13" name="Textfeld 12"/>
          <p:cNvSpPr txBox="1"/>
          <p:nvPr/>
        </p:nvSpPr>
        <p:spPr>
          <a:xfrm>
            <a:off x="1691680" y="638132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W</a:t>
            </a:r>
            <a:r>
              <a:rPr lang="de-CH" b="1" dirty="0" smtClean="0"/>
              <a:t>ichtig: Das Schulgebäude ist bei jedem Brandalarm sofort zu verlassen.</a:t>
            </a:r>
            <a:endParaRPr lang="de-CH" b="1" dirty="0"/>
          </a:p>
        </p:txBody>
      </p:sp>
      <p:pic>
        <p:nvPicPr>
          <p:cNvPr id="1038" name="Picture 14" descr="C:\Users\amrec0\AppData\Local\Microsoft\Windows\Temporary Internet Files\Content.IE5\ZDCRRKMM\MC900349648[1].wmf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rgbClr val="EE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546" y="6186985"/>
            <a:ext cx="123134" cy="482375"/>
          </a:xfrm>
          <a:prstGeom prst="rect">
            <a:avLst/>
          </a:prstGeom>
          <a:noFill/>
          <a:ln w="57150">
            <a:noFill/>
          </a:ln>
          <a:effectLst>
            <a:outerShdw blurRad="50800" dist="50800" dir="5400000" algn="ctr" rotWithShape="0">
              <a:srgbClr val="FF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4096759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331641" y="1196753"/>
            <a:ext cx="7632847" cy="5328592"/>
            <a:chOff x="2984507" y="1491042"/>
            <a:chExt cx="5954492" cy="4770192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 rotWithShape="1">
            <a:blip r:embed="rId2"/>
            <a:srcRect l="6585" t="3376" r="6161" b="2543"/>
            <a:stretch/>
          </p:blipFill>
          <p:spPr>
            <a:xfrm>
              <a:off x="2984507" y="1491042"/>
              <a:ext cx="5954492" cy="4770192"/>
            </a:xfrm>
            <a:prstGeom prst="rect">
              <a:avLst/>
            </a:prstGeom>
          </p:spPr>
        </p:pic>
        <p:sp>
          <p:nvSpPr>
            <p:cNvPr id="11" name="Rechteck 10"/>
            <p:cNvSpPr/>
            <p:nvPr/>
          </p:nvSpPr>
          <p:spPr>
            <a:xfrm>
              <a:off x="3602426" y="2159738"/>
              <a:ext cx="4788341" cy="3522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§</a:t>
              </a:r>
              <a:endParaRPr lang="de-CH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0000" y="468000"/>
            <a:ext cx="7488504" cy="1008000"/>
          </a:xfrm>
        </p:spPr>
        <p:txBody>
          <a:bodyPr/>
          <a:lstStyle/>
          <a:p>
            <a:r>
              <a:rPr lang="de-CH" dirty="0" smtClean="0"/>
              <a:t>Verhalten bei Brandalarm in Sursee</a:t>
            </a:r>
            <a:endParaRPr lang="de-CH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59250"/>
              </p:ext>
            </p:extLst>
          </p:nvPr>
        </p:nvGraphicFramePr>
        <p:xfrm>
          <a:off x="2339752" y="2060848"/>
          <a:ext cx="5761062" cy="3724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7AF1-D852-40D4-BCD8-8CD1B711A842}" type="datetime1">
              <a:rPr lang="de-DE" smtClean="0"/>
              <a:pPr/>
              <a:t>15.11.2016</a:t>
            </a:fld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0F4C-B23B-4DA4-B81A-65A5A0AF65E7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13" name="Textfeld 12"/>
          <p:cNvSpPr txBox="1"/>
          <p:nvPr/>
        </p:nvSpPr>
        <p:spPr>
          <a:xfrm>
            <a:off x="1691680" y="638132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W</a:t>
            </a:r>
            <a:r>
              <a:rPr lang="de-CH" b="1" dirty="0" smtClean="0"/>
              <a:t>ichtig: Das Schulgebäude ist bei jedem Brandalarm sofort zu verlassen.</a:t>
            </a:r>
            <a:endParaRPr lang="de-CH" b="1" dirty="0"/>
          </a:p>
        </p:txBody>
      </p:sp>
      <p:pic>
        <p:nvPicPr>
          <p:cNvPr id="1038" name="Picture 14" descr="C:\Users\amrec0\AppData\Local\Microsoft\Windows\Temporary Internet Files\Content.IE5\ZDCRRKMM\MC900349648[1].wmf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rgbClr val="EE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546" y="6186985"/>
            <a:ext cx="123134" cy="482375"/>
          </a:xfrm>
          <a:prstGeom prst="rect">
            <a:avLst/>
          </a:prstGeom>
          <a:noFill/>
          <a:ln w="57150">
            <a:noFill/>
          </a:ln>
          <a:effectLst>
            <a:outerShdw blurRad="50800" dist="50800" dir="5400000" algn="ctr" rotWithShape="0">
              <a:srgbClr val="FF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28205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Ihre Kursleitung</a:t>
            </a:r>
            <a:endParaRPr lang="de-CH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620000" y="1620000"/>
            <a:ext cx="4289804" cy="4525963"/>
          </a:xfrm>
        </p:spPr>
        <p:txBody>
          <a:bodyPr/>
          <a:lstStyle/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Dozent an der Klubschule Migros</a:t>
            </a:r>
          </a:p>
          <a:p>
            <a:endParaRPr lang="de-CH" dirty="0" smtClean="0"/>
          </a:p>
          <a:p>
            <a:r>
              <a:rPr lang="de-CH" dirty="0" smtClean="0"/>
              <a:t>Geschäftsführer</a:t>
            </a:r>
            <a:br>
              <a:rPr lang="de-CH" dirty="0" smtClean="0"/>
            </a:br>
            <a:r>
              <a:rPr lang="de-CH" dirty="0" smtClean="0"/>
              <a:t>hagmann internet agentur gmbh</a:t>
            </a:r>
          </a:p>
          <a:p>
            <a:endParaRPr lang="de-CH" dirty="0" smtClean="0"/>
          </a:p>
          <a:p>
            <a:r>
              <a:rPr lang="de-CH" dirty="0" smtClean="0"/>
              <a:t>IT Security Consultant</a:t>
            </a:r>
            <a:br>
              <a:rPr lang="de-CH" dirty="0" smtClean="0"/>
            </a:br>
            <a:r>
              <a:rPr lang="de-CH" dirty="0" smtClean="0"/>
              <a:t>Batishield AG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1571604" y="1366826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200000"/>
              </a:lnSpc>
            </a:pPr>
            <a:r>
              <a:rPr lang="de-CH" sz="3600" dirty="0" smtClean="0">
                <a:solidFill>
                  <a:srgbClr val="00A2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Simon Hagmann</a:t>
            </a:r>
            <a:endParaRPr lang="de-CH" sz="3600" dirty="0">
              <a:solidFill>
                <a:srgbClr val="00A2B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501524"/>
            <a:ext cx="2101463" cy="343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69441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lubschule">
  <a:themeElements>
    <a:clrScheme name="Klubschule Desig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3A6"/>
      </a:accent1>
      <a:accent2>
        <a:srgbClr val="F4001B"/>
      </a:accent2>
      <a:accent3>
        <a:srgbClr val="028D36"/>
      </a:accent3>
      <a:accent4>
        <a:srgbClr val="FF6200"/>
      </a:accent4>
      <a:accent5>
        <a:srgbClr val="00A2B0"/>
      </a:accent5>
      <a:accent6>
        <a:srgbClr val="E33272"/>
      </a:accent6>
      <a:hlink>
        <a:srgbClr val="0053A6"/>
      </a:hlink>
      <a:folHlink>
        <a:srgbClr val="72849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261</Words>
  <Application>Microsoft Office PowerPoint</Application>
  <PresentationFormat>Bildschirmpräsentation (4:3)</PresentationFormat>
  <Paragraphs>121</Paragraphs>
  <Slides>15</Slides>
  <Notes>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Consolas</vt:lpstr>
      <vt:lpstr>Wingdings</vt:lpstr>
      <vt:lpstr>Klubschule</vt:lpstr>
      <vt:lpstr>HTML &amp; CSS</vt:lpstr>
      <vt:lpstr>Ziele des Kurses HTML/CSS</vt:lpstr>
      <vt:lpstr>Voraussetzungen</vt:lpstr>
      <vt:lpstr>Die Seminarzeiten sind ….</vt:lpstr>
      <vt:lpstr>Unterrichtsregeln</vt:lpstr>
      <vt:lpstr>Verhalten bei Brandalarm in Luzern</vt:lpstr>
      <vt:lpstr>Verhalten bei Brandalarm in Zug</vt:lpstr>
      <vt:lpstr>Verhalten bei Brandalarm in Sursee</vt:lpstr>
      <vt:lpstr>Ihre Kursleitung</vt:lpstr>
      <vt:lpstr>Vorstellung der Teilnehmenden</vt:lpstr>
      <vt:lpstr>Noch Fragen?</vt:lpstr>
      <vt:lpstr>HTML Geschichte</vt:lpstr>
      <vt:lpstr>Standard?</vt:lpstr>
      <vt:lpstr>Browserunterstützung</vt:lpstr>
      <vt:lpstr>Grundaufbau einer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amrec0</dc:creator>
  <cp:lastModifiedBy>Simon Hagmann</cp:lastModifiedBy>
  <cp:revision>82</cp:revision>
  <cp:lastPrinted>2016-09-14T07:50:45Z</cp:lastPrinted>
  <dcterms:created xsi:type="dcterms:W3CDTF">2016-02-18T11:44:35Z</dcterms:created>
  <dcterms:modified xsi:type="dcterms:W3CDTF">2016-11-15T15:40:44Z</dcterms:modified>
</cp:coreProperties>
</file>