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E045E-60E1-4ECD-B81A-203AD6059964}" v="4" dt="2023-06-25T18:34:19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no Dhawyd" userId="1fdc322be6b55aba" providerId="LiveId" clId="{316E045E-60E1-4ECD-B81A-203AD6059964}"/>
    <pc:docChg chg="custSel modSld">
      <pc:chgData name="Hagno Dhawyd" userId="1fdc322be6b55aba" providerId="LiveId" clId="{316E045E-60E1-4ECD-B81A-203AD6059964}" dt="2023-06-25T18:33:53.741" v="6"/>
      <pc:docMkLst>
        <pc:docMk/>
      </pc:docMkLst>
      <pc:sldChg chg="addSp delSp modSp mod">
        <pc:chgData name="Hagno Dhawyd" userId="1fdc322be6b55aba" providerId="LiveId" clId="{316E045E-60E1-4ECD-B81A-203AD6059964}" dt="2023-06-25T18:33:53.741" v="6"/>
        <pc:sldMkLst>
          <pc:docMk/>
          <pc:sldMk cId="1998224736" sldId="256"/>
        </pc:sldMkLst>
        <pc:spChg chg="del">
          <ac:chgData name="Hagno Dhawyd" userId="1fdc322be6b55aba" providerId="LiveId" clId="{316E045E-60E1-4ECD-B81A-203AD6059964}" dt="2023-06-25T18:33:50.240" v="4" actId="478"/>
          <ac:spMkLst>
            <pc:docMk/>
            <pc:sldMk cId="1998224736" sldId="256"/>
            <ac:spMk id="2" creationId="{BDF152E2-DE3E-68B6-4FBE-967F86031395}"/>
          </ac:spMkLst>
        </pc:spChg>
        <pc:spChg chg="del">
          <ac:chgData name="Hagno Dhawyd" userId="1fdc322be6b55aba" providerId="LiveId" clId="{316E045E-60E1-4ECD-B81A-203AD6059964}" dt="2023-06-25T18:33:52.454" v="5" actId="478"/>
          <ac:spMkLst>
            <pc:docMk/>
            <pc:sldMk cId="1998224736" sldId="256"/>
            <ac:spMk id="3" creationId="{F6E0D9E8-5F23-788F-4695-701D28ECDA49}"/>
          </ac:spMkLst>
        </pc:spChg>
        <pc:graphicFrameChg chg="del">
          <ac:chgData name="Hagno Dhawyd" userId="1fdc322be6b55aba" providerId="LiveId" clId="{316E045E-60E1-4ECD-B81A-203AD6059964}" dt="2023-06-25T18:33:42.329" v="3" actId="478"/>
          <ac:graphicFrameMkLst>
            <pc:docMk/>
            <pc:sldMk cId="1998224736" sldId="256"/>
            <ac:graphicFrameMk id="4" creationId="{11972E76-07C1-DD1D-5272-DC7EDBDCD853}"/>
          </ac:graphicFrameMkLst>
        </pc:graphicFrameChg>
        <pc:graphicFrameChg chg="add del mod">
          <ac:chgData name="Hagno Dhawyd" userId="1fdc322be6b55aba" providerId="LiveId" clId="{316E045E-60E1-4ECD-B81A-203AD6059964}" dt="2023-06-25T18:32:46.286" v="2" actId="478"/>
          <ac:graphicFrameMkLst>
            <pc:docMk/>
            <pc:sldMk cId="1998224736" sldId="256"/>
            <ac:graphicFrameMk id="5" creationId="{CD30AFC3-6E6E-5FAE-9F6E-B99119EA08B3}"/>
          </ac:graphicFrameMkLst>
        </pc:graphicFrameChg>
        <pc:graphicFrameChg chg="add">
          <ac:chgData name="Hagno Dhawyd" userId="1fdc322be6b55aba" providerId="LiveId" clId="{316E045E-60E1-4ECD-B81A-203AD6059964}" dt="2023-06-25T18:33:53.741" v="6"/>
          <ac:graphicFrameMkLst>
            <pc:docMk/>
            <pc:sldMk cId="1998224736" sldId="256"/>
            <ac:graphicFrameMk id="6" creationId="{64AC8601-1C33-D069-B394-B35447FAC59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0A69E-E7DD-1C04-4C61-D3E6418E9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E879FA-1E22-6979-DE59-D83B0B9B6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44998-4F98-2031-E62E-31C0B33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97D2D4-0D27-0F73-DFE7-6C5D9FB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0938C-0FD8-B35B-D002-909145E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F7DD-B6CC-1F29-5041-1A7078E9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E12088-169A-202B-DA67-9E2D1A83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81E9B-1FAA-0240-9296-7BAA410D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CF530-079F-7714-F4A9-97AAC0D5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D798B-D55C-0F79-1D11-DE5239FE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1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D9DEC0-D440-CD22-A7E7-1A768C36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246949-3780-93A8-21D6-57573DFBC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5748D-C79F-EF2A-375F-7F94BCE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15A0E-F177-1C4A-73E3-397FE209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FB884-FC8F-7DDC-9BF4-AF84B680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D0767-D35B-606A-7E27-C03BAD0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7FAA9-B23D-394E-FF0D-B61991D9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B0B52-8DC9-21E4-AD35-940EC89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A4039-DDB3-0A8F-B3CB-EF686F49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DB616-E59A-04F0-85FB-3654ADA5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1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4897-3D82-9DA0-2FE4-8839E463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F5214E-8295-7D91-F039-F9CEDEF1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D10571-9877-DC00-30DA-5D214632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2DA34-DF05-179A-DC0C-F892D63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42E1A3-69B9-7FC9-ADF7-147605B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34368-13F1-E71F-693D-23D2E28E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3318C-9009-8D4C-7E15-356C29DAE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85EF5D-D2F6-1B43-5227-B3C81AAC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BE4F94-1CA2-0ED4-1CA4-18FB147F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3A3D06-2827-274A-E132-640848CF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EDF1C8-71B2-AFFB-D0DA-F0FA3ED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74CBE-7E43-0434-1EEC-78446F1C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1F72A-5D5A-2010-E647-30C51923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F2F35-2096-A4C1-03C5-3DD08F74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2C8267-FE6C-2E91-1089-AF860DF46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50574F-BD64-9DE2-0164-A4DDB1D30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EBC511-44FD-65ED-0679-30B52D88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710ACD-8693-CE70-EFD5-487B76A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EB8D5B-0C13-5650-E4DF-22BD7E70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A119D-0F6E-F1AA-65CD-EB481984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978701-CA7A-2C9E-16AF-C0D07577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371AA4-3CC3-8494-B74A-CC1B9E97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82AA46-C18A-4952-E0B0-D4F0D5C2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7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57B41C-3109-2F30-0DED-3C1633FD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473C73-018F-D5CC-F75F-E0F69242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599512-FFAC-4453-8E0E-1620071C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5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1EF8D-A89A-7591-633D-843591E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44920-D018-BE60-18B1-BD6E7BF1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7CADF-FBC2-5C2B-CA37-CEEFD3B6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4885D4-79B2-0D91-EC6A-FD154A0C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A74A0-251A-2FF1-1724-5A89D0B5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F264E-EC82-5230-3AC6-CD17E0A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2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4A770-D1FA-2918-87BB-736C1C7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055ED0-46EB-8ACA-6240-9D4D8A7B3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2C7956-D865-A4A6-A0D4-403A3171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B19D4-03D1-2857-0F5A-70F2F8BA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FAA85-FC9D-32E3-B84A-3D57A8AE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0E93B-97A6-867F-3BD6-5688BD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1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540357-A7A0-57CA-017F-AC19898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62D5BE-9361-BABE-E623-E78060BF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B0807-32D1-AD18-1C84-23BC3EF0F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9FB5-D466-4DFB-9CE3-FD63B6FDF85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1A3FB-5A82-CC73-6B06-892B34AC4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41BDB-7BE8-4926-2EA3-E54FB7043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3F71C-7288-47FF-875C-2E1C14664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64AC8601-1C33-D069-B394-B35447FAC5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64AC8601-1C33-D069-B394-B35447FAC5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2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EB5B90F-A30F-4D6C-94A0-A40AD47E068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D65BEEC-70CB-4C17-8EBC-26F5D2210ED5&quot;"/>
    <we:property name="reportUrl" value="&quot;/groups/2442c5c7-8c7c-4bce-ac60-06704ddb18ab/reports/c45c8a45-c0ae-4635-bd21-7da0ab103d25/ReportSectionfec5356641e0bc8aa333?experience=power-bi&quot;"/>
    <we:property name="reportName" value="&quot;sample_financial&quot;"/>
    <we:property name="reportState" value="&quot;CONNECTED&quot;"/>
    <we:property name="embedUrl" value="&quot;/reportEmbed?reportId=c45c8a45-c0ae-4635-bd21-7da0ab103d25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fec5356641e0bc8aa333&quot;"/>
    <we:property name="pageDisplayName" value="&quot;Página 3&quot;"/>
    <we:property name="datasetId" value="&quot;f73664dd-59e7-46bb-8a17-bf8b3a4d6f5e&quot;"/>
    <we:property name="backgroundColor" value="&quot;#FFFFFF&quot;"/>
    <we:property name="bookmark" value="&quot;H4sIAAAAAAAAA+1XTW/UMBD9K1XOK+R8J721S0FICFVd6AXtYWJPUrdZO3Kcsku1/52xs6V0oSyHtmwFp9jjsf3mzZtJchMI2XctrD7AAoPD4J0SkoPQ5iAMJoEajcdaXy3AXJVpnBV1EYasFAkwxhKekpfurNSqDw5vAgumQXsu+wFadyIZP88nAbTtKTRuVkPb4yTo0PRaQSu/4uhMS9YMuJ4EuOxabcAdObNg0R17Te40Jyjhq5huBG7lNc6Q29F6hp02djOvkadxmmVJiKziBUAcuz39uOph7vZ3l3pgU60sSEUAnC3J0yQuaihFUeZZGGVxXDl7LVu7calWJ8vOUNzExqpz9E0pikYb4rUNfHwG+zGcm2Cq22HhRyf37DM9GI5nWPslZaVd0Um1VKC4dHStiapTo4lIvzLDZoHKevOF/jI1SJeK4JCtJ99xHIlr2k3WbRBHTWOwAbuZnjwJQhrWcgT4ZlCbzLGf8c7J0kvVtBtl3KXi4xhGJ3F6AcY65VWXlENHO23SRqA5XnnmX0tzK45osgX8r0a7nt+qlzwuf5DkRiQj/MdXxXztluqYC17whHHBwirJohJ8ff2Wb4tLW+nlfbrdaUUq8iqGHEKWY1WVYQrwvxietxisQVxAt10Lv5TYW6OH7kn1FYaVoDdEJaosZCyjVwSme6GIqR6UpeLaX0UczKDFfrci9gXvJyXFwTnS54KAP4C9U8i8HXrSCIoR4P53+IcS9rwd/k7YYwVmpWBFxAvkWRElMcYI2f8K/Jd68rYisMKcYc2oGUciZVhlBd+piJfRC3c3FTDihTYRZ4rTMkpZFLO8jLGseJLn5Z6n7tGKaO9T9/AX/nrtC+8OerBA+i12Az3YvgOOp6DQh9GNB0r0fpQwUMIx5MfGPd9LyvVI0Dm0g+PG/0QH/hp/2Td1baJAxQ8AAA==&quot;"/>
    <we:property name="initialStateBookmark" value="&quot;H4sIAAAAAAAAA+1X30/bMBD+V5Cfq8lJml+8la6bJgZDdONlqqazfSlGqR05DqND/d9nO2WMbqx7AFY0nmKf7fN33313iq+JkG1Tw/IYFkj2yTslJAehzV5EBkT1xoMPHw6PRqeHX45HRxNn1o2VWrVk/5pYMHO0Z7LtoPYunPHzbECgrk9g7mcV1C0OSIOm1Qpq+Q37zW7Jmg5XA4JXTa0NeJdTCxa920u33c3d3dGrxN0I3MpLnCK3vfUUG23sel4hT5M0y4YRUsYLgCTxZ9p+NcDcvt9fGoCNtbIglQPgbcM8HSZFBaUoyjyL4ixJmLdXsrbrLWw5uWqMi9uxsWw8X2MXxVwbR2RNQnwG2z6cazLWdbcIo8kd+1R3huMpVmFJWWmXzlMlFSguPV0rR9WJ0Y7IsDLF+QKVDeZz/XVs0F0qyD5dDX7gGIlLd9pZN0GM5nODc7Dr6eRRELphJXuAbzq1zhz9Fe/MWVqp5vVaGbep+NiH0Ugcn4OxXnnswuXQ0+4OaSPQHCwD86+luRFHPNgA/k+jXc1u1Ot2XPwkybVIevgPr4rZyi9VCRe84EPKBY3YMItLCPX1R74tXlmmr+7S7b0VqchZAjlENEfGyigFeCmGpy0GaxAX0GzWwm8l9tbornlUfUURE1lRMcGyiNIMKMV0JxQx1p2yrrh2VxF7U6ix3a6IXcH7SUmxd4bu/0DAX8DeKmRed63TCIoe4O53+PsS9rQd/lbYfQVmpaBFzAvkWREPE0wQspcK/J968qYikGFOsaKuGccipciygm9VxPPohdubChjxTJuINyVpGac0TmheJlgyPszzcsdT92BFtPOpu/8Pf7UKhXcLnSzQPYv9QHe2bYDjCSgMYTS9Q4lhn0sYKOEZCmPjv++ly3VP0BnUnecmPKJJuMRxJlmNWw74pzUJsAK47yBQm7rmDwAA&quot;"/>
    <we:property name="isFiltersActionButtonVisible" value="false"/>
    <we:property name="reportEmbeddedTime" value="&quot;2023-06-25T18:34:05.696Z&quot;"/>
    <we:property name="creatorTenantId" value="&quot;97a6ea98-088b-4c54-8ff0-89100bb29b33&quot;"/>
    <we:property name="creatorUserId" value="&quot;1003200275B9FCA5&quot;"/>
    <we:property name="creatorSessionId" value="&quot;ee796159-30eb-4a79-8cfd-1b2702fba25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Hagno Dhawyd</dc:creator>
  <cp:lastModifiedBy>Hagno Dhawyd</cp:lastModifiedBy>
  <cp:revision>1</cp:revision>
  <dcterms:created xsi:type="dcterms:W3CDTF">2023-06-25T18:22:33Z</dcterms:created>
  <dcterms:modified xsi:type="dcterms:W3CDTF">2023-06-25T18:34:27Z</dcterms:modified>
</cp:coreProperties>
</file>