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219-2FB1-4022-A1C4-3B43E5D9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nb-N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0A2F-BC47-4CC5-829B-CFE32F9E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2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0C78-6071-4CE1-8D4B-2D25ABCE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6739"/>
            <a:ext cx="9905998" cy="45244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>
                <a:effectLst/>
              </a:rPr>
              <a:t>“Git is the default version control provider for new projects. You should use Git for version control in your projects unless you have a specific need for centralized version control features in TFVC.” - Microsoft</a:t>
            </a:r>
          </a:p>
          <a:p>
            <a:pPr marL="0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7917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8EB-A35D-41FB-B6AE-C4B6D4558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!= GitHub</a:t>
            </a:r>
            <a:endParaRPr lang="nb-NO" sz="72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86EB3-0D6F-4168-AEE9-1D51B3BE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84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060-A8C8-43EC-8EA9-FBE19D0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Distribuert vs. sentralisert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1DD6-808A-4CD1-AA9C-CE3F9E1D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GIT - Distribuert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5248-C694-4D85-A434-2D33076D7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/>
              <a:t>Hver uvikler har en komplett kopi av hele kildekoden og all historikk</a:t>
            </a:r>
          </a:p>
          <a:p>
            <a:r>
              <a:rPr lang="nb-NO"/>
              <a:t>Gjør det mulig å se historikk og sammenligne versjoner selv uten internettforbindelse</a:t>
            </a:r>
          </a:p>
          <a:p>
            <a:r>
              <a:rPr lang="nb-NO"/>
              <a:t>Lokale brancher</a:t>
            </a:r>
          </a:p>
          <a:p>
            <a:r>
              <a:rPr lang="nb-NO"/>
              <a:t>Enklere å jobbed med brancher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D4F9-DEF2-48BB-91A2-26A7C961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TFS - Sentralisert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B897-3AC3-4443-B9AA-3A8869D91C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/>
              <a:t>Hver utvikler har bare én versjon av kildekoden lokalt</a:t>
            </a:r>
          </a:p>
          <a:p>
            <a:r>
              <a:rPr lang="nb-NO"/>
              <a:t>Historikk er kun tilgjengelig fra server</a:t>
            </a:r>
          </a:p>
          <a:p>
            <a:r>
              <a:rPr lang="nb-NO"/>
              <a:t>Brancher må lages på serveren</a:t>
            </a:r>
          </a:p>
          <a:p>
            <a:r>
              <a:rPr lang="nb-NO"/>
              <a:t>Mye mer avhengig av å være tilkoblet serveren</a:t>
            </a:r>
          </a:p>
        </p:txBody>
      </p:sp>
    </p:spTree>
    <p:extLst>
      <p:ext uri="{BB962C8B-B14F-4D97-AF65-F5344CB8AC3E}">
        <p14:creationId xmlns:p14="http://schemas.microsoft.com/office/powerpoint/2010/main" val="18645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927-EA4E-414C-AD54-5A0FACA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 i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AD81-2D86-4432-A2B9-A0B19D7E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Visual Studio har integrert støtte for git (f.o.m. VS 2013)</a:t>
            </a:r>
          </a:p>
          <a:p>
            <a:pPr lvl="1"/>
            <a:r>
              <a:rPr lang="nb-NO" dirty="0"/>
              <a:t>Branches</a:t>
            </a:r>
          </a:p>
          <a:p>
            <a:pPr lvl="1"/>
            <a:r>
              <a:rPr lang="nb-NO" dirty="0"/>
              <a:t>Push, Pull</a:t>
            </a:r>
          </a:p>
          <a:p>
            <a:pPr lvl="1"/>
            <a:r>
              <a:rPr lang="nb-NO" dirty="0"/>
              <a:t>Commit</a:t>
            </a:r>
          </a:p>
          <a:p>
            <a:pPr lvl="1"/>
            <a:r>
              <a:rPr lang="nb-NO" dirty="0"/>
              <a:t>Merge</a:t>
            </a:r>
          </a:p>
          <a:p>
            <a:pPr lvl="1"/>
            <a:r>
              <a:rPr lang="nb-NO" dirty="0"/>
              <a:t>History, Compare</a:t>
            </a:r>
          </a:p>
          <a:p>
            <a:pPr lvl="1"/>
            <a:r>
              <a:rPr lang="nb-NO" dirty="0"/>
              <a:t>Code Lense-integrasjon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Visual Studio bruker git som standard kildekontroll ved opprettelse av nye prosjekter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7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6D3-4DC7-4ED1-96C3-7A2E2F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Git-klienter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4BF-CE39-43FA-9C4F-E4EF7CF6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599"/>
            <a:ext cx="9905998" cy="40791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De fleste andre IDE’er har </a:t>
            </a:r>
            <a:r>
              <a:rPr lang="nb-NO" sz="2600" dirty="0"/>
              <a:t>integrert</a:t>
            </a:r>
            <a:r>
              <a:rPr lang="nb-NO" dirty="0"/>
              <a:t> støtte for Git</a:t>
            </a:r>
          </a:p>
          <a:p>
            <a:pPr lvl="1"/>
            <a:r>
              <a:rPr lang="nb-NO" dirty="0"/>
              <a:t>VS Code, VS for Mac, Android Studio, Xcode, Eclipse, IntelliJ-baserte IDE’er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git - kommandolinjeverktøy for Windows, Mac og Linux</a:t>
            </a:r>
          </a:p>
          <a:p>
            <a:r>
              <a:rPr lang="nb-NO" dirty="0"/>
              <a:t>git-gui – offisiell GUI-klient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Mange tredjepartsprogrammer med GUI</a:t>
            </a:r>
          </a:p>
          <a:p>
            <a:pPr lvl="1"/>
            <a:r>
              <a:rPr lang="nb-NO" dirty="0"/>
              <a:t>GitKraken (Windows, Mac, Linux) (ANBEFALES!)</a:t>
            </a:r>
          </a:p>
          <a:p>
            <a:pPr lvl="1"/>
            <a:r>
              <a:rPr lang="nb-NO" dirty="0"/>
              <a:t>SourceTree (Windows, Mac)</a:t>
            </a:r>
          </a:p>
          <a:p>
            <a:pPr lvl="1"/>
            <a:r>
              <a:rPr lang="nb-NO" dirty="0"/>
              <a:t>GitHub Desktop (Windows, Mac)</a:t>
            </a:r>
          </a:p>
          <a:p>
            <a:pPr lvl="1"/>
            <a:r>
              <a:rPr lang="nb-NO" dirty="0"/>
              <a:t>++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2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38B-79DC-46FC-874A-ABD82976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0771-BA8F-449C-9729-AB92FB70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nb-NO" dirty="0"/>
              <a:t>GitHub</a:t>
            </a:r>
          </a:p>
          <a:p>
            <a:r>
              <a:rPr lang="nb-NO" dirty="0"/>
              <a:t>GitLab</a:t>
            </a:r>
          </a:p>
          <a:p>
            <a:r>
              <a:rPr lang="nb-NO" dirty="0"/>
              <a:t>BitBucket</a:t>
            </a:r>
          </a:p>
          <a:p>
            <a:r>
              <a:rPr lang="nb-NO" dirty="0"/>
              <a:t>VSTS (Azure DevOps)</a:t>
            </a:r>
          </a:p>
          <a:p>
            <a:endParaRPr lang="nb-NO" dirty="0"/>
          </a:p>
          <a:p>
            <a:r>
              <a:rPr lang="nb-NO" dirty="0"/>
              <a:t>SaaS eller Enterprise-installasjon på egne servere</a:t>
            </a:r>
          </a:p>
        </p:txBody>
      </p:sp>
    </p:spTree>
    <p:extLst>
      <p:ext uri="{BB962C8B-B14F-4D97-AF65-F5344CB8AC3E}">
        <p14:creationId xmlns:p14="http://schemas.microsoft.com/office/powerpoint/2010/main" val="38401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9F9-7351-4CC6-AA85-457B7B8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 Versjonskontroll bare for kode?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8470-CD0A-4284-849B-19E1AFC7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Nei</a:t>
            </a:r>
          </a:p>
          <a:p>
            <a:r>
              <a:rPr lang="nb-NO" dirty="0"/>
              <a:t>Versjonskontroll bør brukes på tvers av hele prosjektet</a:t>
            </a:r>
          </a:p>
          <a:p>
            <a:pPr lvl="1"/>
            <a:r>
              <a:rPr lang="nb-NO" dirty="0"/>
              <a:t>Forhindrer spec.docx, spec_rev2.docx, spec_rev3.docs</a:t>
            </a:r>
          </a:p>
        </p:txBody>
      </p:sp>
    </p:spTree>
    <p:extLst>
      <p:ext uri="{BB962C8B-B14F-4D97-AF65-F5344CB8AC3E}">
        <p14:creationId xmlns:p14="http://schemas.microsoft.com/office/powerpoint/2010/main" val="31374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2DE-12DF-4B41-BA25-26476ED9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B7547-AE02-4CCA-A854-442D6E0F1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FA60B-737A-475D-83AE-1863A98DF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Veldig bred støtte på tvers av verktøy og plattformer</a:t>
            </a:r>
          </a:p>
          <a:p>
            <a:r>
              <a:rPr lang="nb-NO" dirty="0"/>
              <a:t>Bred støtte i andre verktøy/tjenester for Continuous Integration og Delivery</a:t>
            </a:r>
          </a:p>
          <a:p>
            <a:r>
              <a:rPr lang="nb-NO" dirty="0"/>
              <a:t>Utviklernes favoritt (kilde: StackOverflow, Google Trends)</a:t>
            </a:r>
          </a:p>
          <a:p>
            <a:r>
              <a:rPr lang="nb-NO" dirty="0"/>
              <a:t>Microsoft omfavner Git</a:t>
            </a:r>
          </a:p>
          <a:p>
            <a:pPr lvl="1"/>
            <a:r>
              <a:rPr lang="nb-NO" dirty="0"/>
              <a:t>Standard versjonskontroll i VS</a:t>
            </a:r>
          </a:p>
          <a:p>
            <a:pPr lvl="1"/>
            <a:r>
              <a:rPr lang="nb-NO" dirty="0"/>
              <a:t>Oppkjøp av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DF59D-4500-4349-B4BB-C90659D60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7FCB-8E30-47E1-89E6-D6587AD8DC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20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5B81-82A4-40F2-8ACF-8679424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cap="none" dirty="0"/>
              <a:t>GitKraken - gitkraken.com</a:t>
            </a:r>
          </a:p>
        </p:txBody>
      </p:sp>
      <p:pic>
        <p:nvPicPr>
          <p:cNvPr id="1026" name="Picture 2" descr="GitKraken gif">
            <a:extLst>
              <a:ext uri="{FF2B5EF4-FFF2-40B4-BE49-F238E27FC236}">
                <a16:creationId xmlns:a16="http://schemas.microsoft.com/office/drawing/2014/main" id="{5199B85B-060B-4510-907D-CA615407F1E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46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07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335</TotalTime>
  <Words>320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git</vt:lpstr>
      <vt:lpstr>git != GitHub</vt:lpstr>
      <vt:lpstr>Distribuert vs. sentralisert</vt:lpstr>
      <vt:lpstr>Git i Visual Studio</vt:lpstr>
      <vt:lpstr>Git-klienter</vt:lpstr>
      <vt:lpstr>Git Hosting</vt:lpstr>
      <vt:lpstr>Er Versjonskontroll bare for kode?</vt:lpstr>
      <vt:lpstr>Oppsummering</vt:lpstr>
      <vt:lpstr>GitKraken - gitkraken.com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TFS</dc:title>
  <dc:creator>Hein Andre Grønnestad</dc:creator>
  <cp:lastModifiedBy>hag</cp:lastModifiedBy>
  <cp:revision>38</cp:revision>
  <dcterms:created xsi:type="dcterms:W3CDTF">2018-11-20T11:55:21Z</dcterms:created>
  <dcterms:modified xsi:type="dcterms:W3CDTF">2018-11-22T08:40:10Z</dcterms:modified>
</cp:coreProperties>
</file>