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65" r:id="rId4"/>
    <p:sldId id="257" r:id="rId5"/>
    <p:sldId id="270" r:id="rId6"/>
    <p:sldId id="259" r:id="rId7"/>
    <p:sldId id="260" r:id="rId8"/>
    <p:sldId id="273" r:id="rId9"/>
    <p:sldId id="262" r:id="rId10"/>
    <p:sldId id="261" r:id="rId11"/>
    <p:sldId id="267" r:id="rId12"/>
    <p:sldId id="264" r:id="rId13"/>
    <p:sldId id="269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520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6B78F-38D5-4D08-B3C7-8CC3CC232156}" type="datetimeFigureOut">
              <a:rPr lang="nb-NO" smtClean="0"/>
              <a:t>22.11.2018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4DFF7-1581-4E3B-BF7C-6E7C7A791C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902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noProof="0" dirty="0"/>
              <a:t>Git kan virke litt skummelt fordi det forbindes med Linux og terminalvinduer, men det finnes mange gode klienter gjør git mindre skummelt</a:t>
            </a:r>
          </a:p>
          <a:p>
            <a:pPr marL="171450" indent="-171450">
              <a:buFontTx/>
              <a:buChar char="-"/>
            </a:pPr>
            <a:r>
              <a:rPr lang="nb-NO" noProof="0" dirty="0"/>
              <a:t>Fritt valg mellom kommandolinjeverktøy, GUI eller git-integrasjonen i ditt favoritt-IDE</a:t>
            </a:r>
          </a:p>
          <a:p>
            <a:pPr marL="171450" indent="-171450">
              <a:buFontTx/>
              <a:buChar char="-"/>
            </a:pPr>
            <a:r>
              <a:rPr lang="nb-NO" noProof="0" dirty="0"/>
              <a:t>Det er fullt mulig å bytte mellom git-klienter når som helst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35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Mange setter likhetstegn mellom git og GitHub. Dette stemmer ikke. GitHub er en service som tilbyr hosting av git-</a:t>
            </a:r>
            <a:r>
              <a:rPr lang="nb-NO" dirty="0" err="1"/>
              <a:t>repoer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732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Git er et distribuert versjonskontrollsystem i motsetning til TFS som er et sentralisert versjonskontrollsystem.</a:t>
            </a:r>
          </a:p>
          <a:p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Git gjør det mye enklere å jobbe med brancher. Det er fort gjort å lage en egen branch for en ny feature det jobbes med, eller andre ting som f.eks. en oppdatering av et rammeverk eller Nuget-pakker. Når endringene i branchen er utført er det enkelt å merge inn denne branchen i master-branchen.  Branchene kan være bare lokale eller pushes til server. Brancher som er merget inn i master-branchen kan enten beholdes eller slettes om ønskelig.</a:t>
            </a:r>
          </a:p>
          <a:p>
            <a:pPr marL="0" indent="0">
              <a:buFontTx/>
              <a:buNone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Cherry </a:t>
            </a:r>
            <a:r>
              <a:rPr lang="nb-NO" dirty="0" err="1"/>
              <a:t>picking</a:t>
            </a:r>
            <a:endParaRPr lang="nb-NO" dirty="0"/>
          </a:p>
          <a:p>
            <a:pPr marL="0" indent="0">
              <a:buFontTx/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93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Microsoft har støttet git i Visual Studio helt siden VS2013.</a:t>
            </a:r>
          </a:p>
          <a:p>
            <a:pPr marL="171450" indent="-171450">
              <a:buFontTx/>
              <a:buChar char="-"/>
            </a:pPr>
            <a:r>
              <a:rPr lang="nb-NO" dirty="0"/>
              <a:t>Det er fullt mulig å bruke git som versjonskontroll ved å kun bruke Visual Studio som git-klient.</a:t>
            </a:r>
          </a:p>
          <a:p>
            <a:pPr marL="171450" indent="-171450">
              <a:buFontTx/>
              <a:buChar char="-"/>
            </a:pPr>
            <a:r>
              <a:rPr lang="nb-NO" dirty="0"/>
              <a:t>Alle de vesentlige git-funksjonene er integrert i Team Explorer-vinduet og  oppfører seg veldig likt som å arbeide mot TFS.</a:t>
            </a:r>
          </a:p>
          <a:p>
            <a:pPr marL="171450" indent="-171450">
              <a:buFontTx/>
              <a:buChar char="-"/>
            </a:pPr>
            <a:r>
              <a:rPr lang="nb-NO" dirty="0"/>
              <a:t>Visual Studio bruker git som standard versjonskontroll ved opprettelse av nye prosjekter.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36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Styrken til git er at det er integrert i så å si alle </a:t>
            </a:r>
            <a:r>
              <a:rPr lang="nb-NO" dirty="0" err="1"/>
              <a:t>IDE’er</a:t>
            </a:r>
            <a:r>
              <a:rPr lang="nb-NO" dirty="0"/>
              <a:t> på tvers av alle plattformer.</a:t>
            </a:r>
          </a:p>
          <a:p>
            <a:pPr marL="171450" indent="-171450">
              <a:buFontTx/>
              <a:buChar char="-"/>
            </a:pPr>
            <a:r>
              <a:rPr lang="nb-NO" dirty="0"/>
              <a:t>Dette gjelder også den offisielle kommandolinjeklienten og GUI-klienten.</a:t>
            </a:r>
          </a:p>
          <a:p>
            <a:pPr marL="171450" indent="-171450">
              <a:buFontTx/>
              <a:buChar char="-"/>
            </a:pPr>
            <a:r>
              <a:rPr lang="nb-NO" dirty="0"/>
              <a:t>I tillegg finnes det veldig mange tredjepartsprogrammer for å jobbe med git.</a:t>
            </a:r>
          </a:p>
          <a:p>
            <a:pPr marL="171450" indent="-171450">
              <a:buFontTx/>
              <a:buChar char="-"/>
            </a:pPr>
            <a:r>
              <a:rPr lang="nb-NO" dirty="0"/>
              <a:t>Git kan brukes overalt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1028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Et git-</a:t>
            </a:r>
            <a:r>
              <a:rPr lang="nb-NO" dirty="0" err="1"/>
              <a:t>repo</a:t>
            </a:r>
            <a:r>
              <a:rPr lang="nb-NO" dirty="0"/>
              <a:t> kan enkelt settes opp og brukes på én enkelt maskin av én utvikler.</a:t>
            </a:r>
          </a:p>
          <a:p>
            <a:pPr marL="171450" indent="-171450">
              <a:buFontTx/>
              <a:buChar char="-"/>
            </a:pPr>
            <a:r>
              <a:rPr lang="nb-NO" dirty="0"/>
              <a:t>For å gjøre det enklere å samarbeide på et prosjekt må git-</a:t>
            </a:r>
            <a:r>
              <a:rPr lang="nb-NO" dirty="0" err="1"/>
              <a:t>repoet</a:t>
            </a:r>
            <a:r>
              <a:rPr lang="nb-NO" dirty="0"/>
              <a:t> hostes på en server som utviklerne kan pushe og </a:t>
            </a:r>
            <a:r>
              <a:rPr lang="nb-NO" dirty="0" err="1"/>
              <a:t>pulle</a:t>
            </a:r>
            <a:r>
              <a:rPr lang="nb-NO" dirty="0"/>
              <a:t> kode fra.</a:t>
            </a:r>
          </a:p>
          <a:p>
            <a:pPr marL="171450" indent="-171450">
              <a:buFontTx/>
              <a:buChar char="-"/>
            </a:pPr>
            <a:r>
              <a:rPr lang="nb-NO" dirty="0"/>
              <a:t>Det finnes mange slike tjenester som tilbyr både åpne og private </a:t>
            </a:r>
            <a:r>
              <a:rPr lang="nb-NO" dirty="0" err="1"/>
              <a:t>repoer</a:t>
            </a:r>
            <a:r>
              <a:rPr lang="nb-NO" dirty="0"/>
              <a:t>. I tillegg har de største mulighet for å installere en </a:t>
            </a:r>
            <a:r>
              <a:rPr lang="nb-NO" dirty="0" err="1"/>
              <a:t>enterprise</a:t>
            </a:r>
            <a:r>
              <a:rPr lang="nb-NO" dirty="0"/>
              <a:t>-versjon på våre egne servere.</a:t>
            </a:r>
          </a:p>
          <a:p>
            <a:pPr marL="171450" indent="-171450">
              <a:buFontTx/>
              <a:buChar char="-"/>
            </a:pPr>
            <a:r>
              <a:rPr lang="nb-NO" dirty="0"/>
              <a:t>Disse tjenestene hoster hele git-</a:t>
            </a:r>
            <a:r>
              <a:rPr lang="nb-NO" dirty="0" err="1"/>
              <a:t>repoet</a:t>
            </a:r>
            <a:r>
              <a:rPr lang="nb-NO" dirty="0"/>
              <a:t> og har i tillegg funksjoner som </a:t>
            </a:r>
            <a:r>
              <a:rPr lang="nb-NO" dirty="0" err="1"/>
              <a:t>issue</a:t>
            </a:r>
            <a:r>
              <a:rPr lang="nb-NO" dirty="0"/>
              <a:t>-håndtering, wiki for dokumentasjon og pull </a:t>
            </a:r>
            <a:r>
              <a:rPr lang="nb-NO" dirty="0" err="1"/>
              <a:t>requests</a:t>
            </a:r>
            <a:r>
              <a:rPr lang="nb-NO" dirty="0"/>
              <a:t> for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review</a:t>
            </a:r>
            <a:r>
              <a:rPr lang="nb-NO" dirty="0"/>
              <a:t>.</a:t>
            </a:r>
          </a:p>
          <a:p>
            <a:pPr marL="171450" indent="-171450">
              <a:buFontTx/>
              <a:buChar char="-"/>
            </a:pPr>
            <a:r>
              <a:rPr lang="nb-NO" dirty="0"/>
              <a:t>All git-historikken kan blas gjennom og det er veldig enkelt å sammenligne to versjoner av en fil eller å hente frem en gammel versjon osv.</a:t>
            </a:r>
          </a:p>
          <a:p>
            <a:pPr marL="171450" indent="-171450">
              <a:buFontTx/>
              <a:buChar char="-"/>
            </a:pPr>
            <a:r>
              <a:rPr lang="nb-NO" dirty="0"/>
              <a:t>De fleste tjenestene har også støtte for </a:t>
            </a:r>
            <a:r>
              <a:rPr lang="nb-NO" dirty="0" err="1"/>
              <a:t>continuous</a:t>
            </a:r>
            <a:r>
              <a:rPr lang="nb-NO" dirty="0"/>
              <a:t> </a:t>
            </a:r>
            <a:r>
              <a:rPr lang="nb-NO" dirty="0" err="1"/>
              <a:t>integration</a:t>
            </a:r>
            <a:r>
              <a:rPr lang="nb-NO" dirty="0"/>
              <a:t>, dvs. automatisk bygging og testing av prosjektet ved hver oppdatering av master-branchen f.eks. Det er også mulig å sette opp automatisk publisering til staging- og produksjonsmiljøer.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8632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Skjermbilder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GitHub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Hovedsiden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repoet</a:t>
            </a:r>
            <a:r>
              <a:rPr lang="en-US" dirty="0"/>
              <a:t> </a:t>
            </a:r>
            <a:r>
              <a:rPr lang="en-US" dirty="0" err="1"/>
              <a:t>viser</a:t>
            </a:r>
            <a:r>
              <a:rPr lang="en-US" dirty="0"/>
              <a:t> </a:t>
            </a:r>
            <a:r>
              <a:rPr lang="en-US" dirty="0" err="1"/>
              <a:t>fillisten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README </a:t>
            </a:r>
            <a:r>
              <a:rPr lang="en-US" dirty="0" err="1"/>
              <a:t>filen</a:t>
            </a:r>
            <a:endParaRPr lang="nb-NO" dirty="0"/>
          </a:p>
          <a:p>
            <a:pPr marL="171450" indent="-171450">
              <a:buFontTx/>
              <a:buChar char="-"/>
            </a:pPr>
            <a:r>
              <a:rPr lang="en-US" dirty="0"/>
              <a:t>D</a:t>
            </a:r>
            <a:r>
              <a:rPr lang="nb-NO" dirty="0" err="1"/>
              <a:t>iff</a:t>
            </a:r>
            <a:r>
              <a:rPr lang="nb-NO" dirty="0"/>
              <a:t> for en commit som viser hvilke filer og hvilket innhold som har blitt endret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476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noProof="0" dirty="0"/>
              <a:t>Git kan brukes for alle typer filer, ikke bare kode</a:t>
            </a:r>
          </a:p>
          <a:p>
            <a:pPr marL="628650" lvl="1" indent="-171450">
              <a:buFontTx/>
              <a:buChar char="-"/>
            </a:pPr>
            <a:r>
              <a:rPr lang="nb-NO" noProof="0" dirty="0"/>
              <a:t>Dokumenter</a:t>
            </a:r>
          </a:p>
          <a:p>
            <a:pPr marL="628650" lvl="1" indent="-171450">
              <a:buFontTx/>
              <a:buChar char="-"/>
            </a:pPr>
            <a:r>
              <a:rPr lang="nb-NO" noProof="0" dirty="0"/>
              <a:t>Bilder</a:t>
            </a:r>
          </a:p>
          <a:p>
            <a:pPr marL="628650" lvl="1" indent="-171450">
              <a:buFontTx/>
              <a:buChar char="-"/>
            </a:pPr>
            <a:r>
              <a:rPr lang="nb-NO" noProof="0" dirty="0"/>
              <a:t>Binærfiler</a:t>
            </a:r>
          </a:p>
          <a:p>
            <a:pPr marL="628650" lvl="1" indent="-171450">
              <a:buFontTx/>
              <a:buChar char="-"/>
            </a:pPr>
            <a:r>
              <a:rPr lang="nb-NO" noProof="0" dirty="0"/>
              <a:t>Git LFS for veldig store filer som f.eks. Video</a:t>
            </a:r>
          </a:p>
          <a:p>
            <a:pPr marL="628650" lvl="1" indent="-171450">
              <a:buFontTx/>
              <a:buChar char="-"/>
            </a:pPr>
            <a:endParaRPr lang="nb-NO" noProof="0" dirty="0"/>
          </a:p>
          <a:p>
            <a:pPr marL="171450" lvl="0" indent="-171450">
              <a:buFontTx/>
              <a:buChar char="-"/>
            </a:pPr>
            <a:r>
              <a:rPr lang="nb-NO" noProof="0" dirty="0"/>
              <a:t>Fritt valg av git-klient, må ikke jobbe i et IDE for å bruke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528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noProof="0" dirty="0"/>
              <a:t>Det første bildet viser en typisk måte å lagre flere versjoner av et dokument på</a:t>
            </a:r>
          </a:p>
          <a:p>
            <a:pPr marL="171450" indent="-171450">
              <a:buFontTx/>
              <a:buChar char="-"/>
            </a:pPr>
            <a:r>
              <a:rPr lang="nb-NO" noProof="0" dirty="0"/>
              <a:t>Dette blir fort rotete og krever i minste fall en definert mal for filnavn om det skal være i nærheten av oversiktlig</a:t>
            </a:r>
          </a:p>
          <a:p>
            <a:pPr marL="171450" indent="-171450">
              <a:buFontTx/>
              <a:buChar char="-"/>
            </a:pPr>
            <a:endParaRPr lang="nb-NO" noProof="0" dirty="0"/>
          </a:p>
          <a:p>
            <a:pPr marL="171450" indent="-171450">
              <a:buFontTx/>
              <a:buChar char="-"/>
            </a:pPr>
            <a:r>
              <a:rPr lang="nb-NO" noProof="0" dirty="0"/>
              <a:t>Ved å bruke git trenger vi bare én fil; “avtale.docx”</a:t>
            </a:r>
          </a:p>
          <a:p>
            <a:pPr marL="171450" indent="-171450">
              <a:buFontTx/>
              <a:buChar char="-"/>
            </a:pPr>
            <a:r>
              <a:rPr lang="nb-NO" noProof="0" dirty="0"/>
              <a:t>Hver endring blir til en commit I git-historikken</a:t>
            </a:r>
          </a:p>
          <a:p>
            <a:pPr marL="171450" indent="-171450">
              <a:buFontTx/>
              <a:buChar char="-"/>
            </a:pPr>
            <a:r>
              <a:rPr lang="nb-NO" noProof="0" dirty="0"/>
              <a:t>Man kan når som helst gå tilbake å se på endringene eller gjenopprette en tidligere versjon av filen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Det </a:t>
            </a:r>
            <a:r>
              <a:rPr lang="en-US" noProof="0" dirty="0" err="1"/>
              <a:t>er</a:t>
            </a:r>
            <a:r>
              <a:rPr lang="en-US" noProof="0" dirty="0"/>
              <a:t> </a:t>
            </a:r>
            <a:r>
              <a:rPr lang="en-US" noProof="0" dirty="0" err="1"/>
              <a:t>også</a:t>
            </a:r>
            <a:r>
              <a:rPr lang="en-US" noProof="0" dirty="0"/>
              <a:t> </a:t>
            </a:r>
            <a:r>
              <a:rPr lang="en-US" noProof="0" dirty="0" err="1"/>
              <a:t>mulig</a:t>
            </a:r>
            <a:r>
              <a:rPr lang="en-US" noProof="0" dirty="0"/>
              <a:t> å </a:t>
            </a:r>
            <a:r>
              <a:rPr lang="en-US" noProof="0" dirty="0" err="1"/>
              <a:t>tagge</a:t>
            </a:r>
            <a:r>
              <a:rPr lang="en-US" noProof="0" dirty="0"/>
              <a:t> </a:t>
            </a:r>
            <a:r>
              <a:rPr lang="en-US" noProof="0" dirty="0" err="1"/>
              <a:t>en</a:t>
            </a:r>
            <a:r>
              <a:rPr lang="en-US" noProof="0" dirty="0"/>
              <a:t> commit</a:t>
            </a:r>
            <a:endParaRPr lang="nb-N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996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B219-2FB1-4022-A1C4-3B43E5D93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</a:t>
            </a:r>
            <a:r>
              <a:rPr lang="en-US" sz="7200" cap="none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endParaRPr lang="nb-NO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E0A2F-BC47-4CC5-829B-CFE32F9ED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082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238B-79DC-46FC-874A-ABD82976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Git-Hosting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0771-BA8F-449C-9729-AB92FB70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GitHub</a:t>
            </a:r>
          </a:p>
          <a:p>
            <a:r>
              <a:rPr lang="nb-NO" dirty="0"/>
              <a:t>GitLab</a:t>
            </a:r>
          </a:p>
          <a:p>
            <a:r>
              <a:rPr lang="nb-NO" dirty="0"/>
              <a:t>BitBucket</a:t>
            </a:r>
          </a:p>
          <a:p>
            <a:r>
              <a:rPr lang="nb-NO" dirty="0"/>
              <a:t>VSTS (Azure DevOps)</a:t>
            </a:r>
          </a:p>
          <a:p>
            <a:endParaRPr lang="nb-NO" dirty="0"/>
          </a:p>
          <a:p>
            <a:r>
              <a:rPr lang="nb-NO" dirty="0"/>
              <a:t>SaaS eller Enterprise-installasjon på egne servere</a:t>
            </a:r>
          </a:p>
          <a:p>
            <a:endParaRPr lang="nb-NO" dirty="0"/>
          </a:p>
          <a:p>
            <a:r>
              <a:rPr lang="nb-NO" dirty="0"/>
              <a:t>CI – </a:t>
            </a:r>
            <a:r>
              <a:rPr lang="nb-NO" dirty="0" err="1"/>
              <a:t>Continuous</a:t>
            </a:r>
            <a:r>
              <a:rPr lang="nb-NO" dirty="0"/>
              <a:t> Integration</a:t>
            </a:r>
          </a:p>
          <a:p>
            <a:pPr lvl="1"/>
            <a:r>
              <a:rPr lang="nb-NO" dirty="0"/>
              <a:t>De fleste tjenestene har også støtte for automatisk bygging, testing og publisering av prosjekter</a:t>
            </a:r>
          </a:p>
        </p:txBody>
      </p:sp>
    </p:spTree>
    <p:extLst>
      <p:ext uri="{BB962C8B-B14F-4D97-AF65-F5344CB8AC3E}">
        <p14:creationId xmlns:p14="http://schemas.microsoft.com/office/powerpoint/2010/main" val="384019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50A5-D101-497F-8F98-D54D6E19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42122"/>
          </a:xfrm>
        </p:spPr>
        <p:txBody>
          <a:bodyPr/>
          <a:lstStyle/>
          <a:p>
            <a:r>
              <a:rPr lang="nb-NO" dirty="0"/>
              <a:t>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6315F-DCDD-417B-AA12-124253FBDA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42024" y="1741511"/>
            <a:ext cx="4954586" cy="404969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6F95C9-378D-44EB-B011-2E3734FD9E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92216" y="1741510"/>
            <a:ext cx="4954586" cy="40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7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89F9-7351-4CC6-AA85-457B7B8B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Er git bare for kode?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8470-CD0A-4284-849B-19E1AFC7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 fontScale="85000" lnSpcReduction="10000"/>
          </a:bodyPr>
          <a:lstStyle/>
          <a:p>
            <a:r>
              <a:rPr lang="nb-NO" dirty="0"/>
              <a:t>Nei, Git kan brukes for mer enn bare kode</a:t>
            </a:r>
          </a:p>
          <a:p>
            <a:endParaRPr lang="nb-NO" dirty="0"/>
          </a:p>
          <a:p>
            <a:r>
              <a:rPr lang="nb-NO" dirty="0"/>
              <a:t>Git kan brukes for alle typer dokumenter</a:t>
            </a:r>
          </a:p>
          <a:p>
            <a:pPr lvl="1"/>
            <a:r>
              <a:rPr lang="nb-NO" dirty="0"/>
              <a:t>Nyttig for levende dokumenter</a:t>
            </a:r>
          </a:p>
          <a:p>
            <a:pPr lvl="1"/>
            <a:r>
              <a:rPr lang="nb-NO" dirty="0"/>
              <a:t>Kan brukes som delingsmekanisme mellom flere som skal jobbe med dokumentet</a:t>
            </a:r>
          </a:p>
          <a:p>
            <a:pPr lvl="1"/>
            <a:r>
              <a:rPr lang="nb-NO" dirty="0"/>
              <a:t>Forhindrer filkopier som versjonerings-mekanisme; avtale.docx, avtale_rev2.docx, avtale_rev3.docx</a:t>
            </a:r>
          </a:p>
          <a:p>
            <a:pPr lvl="1"/>
            <a:r>
              <a:rPr lang="nb-NO" dirty="0"/>
              <a:t>En commit kan tagges for å enkelt finne tilbake til en versjon; «Sendt til kunde 22.11.18».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Denne presentasjonen er under versjonskontroll og ligger på GitHub</a:t>
            </a:r>
          </a:p>
        </p:txBody>
      </p:sp>
    </p:spTree>
    <p:extLst>
      <p:ext uri="{BB962C8B-B14F-4D97-AF65-F5344CB8AC3E}">
        <p14:creationId xmlns:p14="http://schemas.microsoft.com/office/powerpoint/2010/main" val="313744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21A5119-DB21-41B8-AD1D-7669804B3B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25581" y="931303"/>
            <a:ext cx="6812873" cy="1851653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AAE058E5-F8F9-41AE-B0E8-3E414ACED2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325580" y="3567375"/>
            <a:ext cx="6812873" cy="23593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CA4711-7DFF-4EF6-943E-4448DD7A7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546" y="1010817"/>
            <a:ext cx="1699354" cy="16993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DE25F0-EA37-4C57-B137-6C04CDAC9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546" y="3897358"/>
            <a:ext cx="1699356" cy="16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2845-865D-4EDA-87F6-3AACC01C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Oppsummering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C104-0DEE-4986-BD43-E10D0915B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Git != GitHub</a:t>
            </a:r>
          </a:p>
          <a:p>
            <a:r>
              <a:rPr lang="nb-NO" dirty="0"/>
              <a:t>Git har veldig bred støtte på tvers av verktøy og plattformer</a:t>
            </a:r>
          </a:p>
          <a:p>
            <a:r>
              <a:rPr lang="nb-NO" dirty="0"/>
              <a:t>Mange andre verktøy/tjenester har integrasjoner mot gi</a:t>
            </a:r>
          </a:p>
          <a:p>
            <a:r>
              <a:rPr lang="nb-NO" dirty="0"/>
              <a:t>Git kan brukes for mer enn bare kode</a:t>
            </a:r>
          </a:p>
          <a:p>
            <a:r>
              <a:rPr lang="nb-NO" dirty="0"/>
              <a:t>Git er ikke (så) skummelt</a:t>
            </a:r>
          </a:p>
          <a:p>
            <a:r>
              <a:rPr lang="nb-NO" dirty="0"/>
              <a:t>Microsoft omfavner Git</a:t>
            </a:r>
          </a:p>
          <a:p>
            <a:r>
              <a:rPr lang="nb-NO" dirty="0"/>
              <a:t>Git er utviklernes favoritt (kilde: </a:t>
            </a:r>
            <a:r>
              <a:rPr lang="nb-NO" dirty="0" err="1"/>
              <a:t>StackOverflow</a:t>
            </a:r>
            <a:r>
              <a:rPr lang="nb-NO" dirty="0"/>
              <a:t>, Google Trends)</a:t>
            </a:r>
          </a:p>
        </p:txBody>
      </p:sp>
    </p:spTree>
    <p:extLst>
      <p:ext uri="{BB962C8B-B14F-4D97-AF65-F5344CB8AC3E}">
        <p14:creationId xmlns:p14="http://schemas.microsoft.com/office/powerpoint/2010/main" val="403123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3DE3-794C-4117-9976-C08C0BA6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Git is the default version control provider for new projects. You should use Git for version control in your projects unless you have a specific need for centralized version control features in TFVC.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DA647-BE53-4278-B006-24BE901CF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Microsoft</a:t>
            </a:r>
            <a:endParaRPr lang="nb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CD1A4-B36E-4148-8E06-490BC3379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</a:t>
            </a:r>
            <a:r>
              <a:rPr lang="en-US" dirty="0" err="1"/>
              <a:t>og</a:t>
            </a:r>
            <a:r>
              <a:rPr lang="en-US" dirty="0"/>
              <a:t> meg</a:t>
            </a:r>
          </a:p>
          <a:p>
            <a:r>
              <a:rPr lang="en-US" sz="1200" dirty="0"/>
              <a:t>…</a:t>
            </a:r>
            <a:r>
              <a:rPr lang="en-US" sz="1200" dirty="0" err="1"/>
              <a:t>og</a:t>
            </a:r>
            <a:r>
              <a:rPr lang="en-US" sz="1200" dirty="0"/>
              <a:t> </a:t>
            </a:r>
            <a:r>
              <a:rPr lang="en-US" sz="1200" dirty="0" err="1"/>
              <a:t>Informasjonskontroll</a:t>
            </a:r>
            <a:r>
              <a:rPr lang="en-US" sz="1200" dirty="0"/>
              <a:t>?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333659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0B34-A1E6-43CB-9E7E-D015E7DC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Om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66E1-EBE3-4015-B5E9-DA3C790DC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Git er et verktøy for versjonskontroll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Utviklet i 2005 av Linus Torvalds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Utviklet for versjonskontroll av Linux-kjernen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Gratis og </a:t>
            </a:r>
            <a:r>
              <a:rPr lang="nb-NO" dirty="0" err="1"/>
              <a:t>open</a:t>
            </a:r>
            <a:r>
              <a:rPr lang="nb-NO" dirty="0"/>
              <a:t> </a:t>
            </a:r>
            <a:r>
              <a:rPr lang="nb-NO" dirty="0" err="1"/>
              <a:t>source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843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AECB-14CB-4428-8AAA-18C947D2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39687"/>
          </a:xfrm>
        </p:spPr>
        <p:txBody>
          <a:bodyPr/>
          <a:lstStyle/>
          <a:p>
            <a:r>
              <a:rPr lang="nb-NO" dirty="0"/>
              <a:t>Git er ikke skummelt!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F5CC9-8B15-4A7C-8A4F-3CB70BA8B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443" y="2063927"/>
            <a:ext cx="5342511" cy="576262"/>
          </a:xfrm>
        </p:spPr>
        <p:txBody>
          <a:bodyPr/>
          <a:lstStyle/>
          <a:p>
            <a:pPr algn="ctr"/>
            <a:r>
              <a:rPr lang="nb-NO" dirty="0"/>
              <a:t>Ok, kanskje litt skummelt…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B9E3440-283B-41C8-97F9-43DD66B3D3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5618" y="2777131"/>
            <a:ext cx="5342512" cy="34022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AB75E-2E9E-4D00-9FBE-6CDD75E0F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3130" y="2063927"/>
            <a:ext cx="5033251" cy="576262"/>
          </a:xfrm>
        </p:spPr>
        <p:txBody>
          <a:bodyPr/>
          <a:lstStyle/>
          <a:p>
            <a:pPr algn="ctr"/>
            <a:r>
              <a:rPr lang="nb-NO" dirty="0"/>
              <a:t>…men ikke nødvendigvis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BB0F6FA-5333-4DED-B6AD-81D8853E3D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43130" y="2765777"/>
            <a:ext cx="5033251" cy="341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5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E8EB-A35D-41FB-B6AE-C4B6D4558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!= GitHub</a:t>
            </a:r>
            <a:endParaRPr lang="nb-NO" cap="none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86EB3-0D6F-4168-AEE9-1D51B3BE9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2284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6CF8-0405-41FB-8F51-EF3B3BF37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git vs. TFS</a:t>
            </a:r>
            <a:endParaRPr lang="nb-NO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AF33C-C3E3-4729-AD05-6022529E9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582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E060-A8C8-43EC-8EA9-FBE19D0D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Distribuert vs. sentralisert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1DD6-808A-4CD1-AA9C-CE3F9E1DA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GIT - Distribuert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65248-C694-4D85-A434-2D33076D7D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Hver utvikler har en komplett kopi av hele kildekoden og all historikk</a:t>
            </a:r>
          </a:p>
          <a:p>
            <a:r>
              <a:rPr lang="nb-NO" dirty="0"/>
              <a:t>Gjør det mulig å se historikk og sammenligne versjoner selv uten internettforbindelse</a:t>
            </a:r>
          </a:p>
          <a:p>
            <a:r>
              <a:rPr lang="nb-NO" dirty="0"/>
              <a:t>Lokale brancher</a:t>
            </a:r>
          </a:p>
          <a:p>
            <a:r>
              <a:rPr lang="nb-NO" dirty="0"/>
              <a:t>Enklere å jobbe med brancher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ED4F9-DEF2-48BB-91A2-26A7C9619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TFS - Sentralisert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0B897-3AC3-4443-B9AA-3A8869D91C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b-NO" dirty="0"/>
              <a:t>Hver utvikler har bare én versjon av kildekoden lokalt</a:t>
            </a:r>
          </a:p>
          <a:p>
            <a:r>
              <a:rPr lang="nb-NO" dirty="0"/>
              <a:t>Historikk er kun tilgjengelig fra server</a:t>
            </a:r>
          </a:p>
          <a:p>
            <a:r>
              <a:rPr lang="nb-NO" dirty="0"/>
              <a:t>Brancher må lages på serveren</a:t>
            </a:r>
          </a:p>
          <a:p>
            <a:r>
              <a:rPr lang="nb-NO" dirty="0"/>
              <a:t>Mye mer avhengig av å være tilkoblet serveren</a:t>
            </a:r>
          </a:p>
        </p:txBody>
      </p:sp>
    </p:spTree>
    <p:extLst>
      <p:ext uri="{BB962C8B-B14F-4D97-AF65-F5344CB8AC3E}">
        <p14:creationId xmlns:p14="http://schemas.microsoft.com/office/powerpoint/2010/main" val="18645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D927-EA4E-414C-AD54-5A0FACAE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 i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AD81-2D86-4432-A2B9-A0B19D7E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Visual Studio har integrert støtte for git (f.o.m. VS 2013)</a:t>
            </a:r>
          </a:p>
          <a:p>
            <a:pPr lvl="1"/>
            <a:r>
              <a:rPr lang="nb-NO" dirty="0"/>
              <a:t>Branches</a:t>
            </a:r>
          </a:p>
          <a:p>
            <a:pPr lvl="1"/>
            <a:r>
              <a:rPr lang="nb-NO" dirty="0"/>
              <a:t>Push, Pull</a:t>
            </a:r>
          </a:p>
          <a:p>
            <a:pPr lvl="1"/>
            <a:r>
              <a:rPr lang="nb-NO" dirty="0"/>
              <a:t>Commit</a:t>
            </a:r>
          </a:p>
          <a:p>
            <a:pPr lvl="1"/>
            <a:r>
              <a:rPr lang="nb-NO" dirty="0"/>
              <a:t>Merge</a:t>
            </a:r>
          </a:p>
          <a:p>
            <a:pPr lvl="1"/>
            <a:r>
              <a:rPr lang="nb-NO" dirty="0"/>
              <a:t>History, Compare</a:t>
            </a:r>
          </a:p>
          <a:p>
            <a:pPr lvl="1"/>
            <a:r>
              <a:rPr lang="nb-NO" dirty="0"/>
              <a:t>Code Lense-integrasjon</a:t>
            </a:r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/>
              <a:t>Visual Studio bruker git som standard kildekontroll ved opprettelse av nye prosjekter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0587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E446-E3F4-4AC2-A97C-10A4EE927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Visual Studio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62E33-5C3D-4CB0-B0AD-DA8CA683D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275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36D3-4DC7-4ED1-96C3-7A2E2F9E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Andre Git-klienter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14BF-CE39-43FA-9C4F-E4EF7CF6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599"/>
            <a:ext cx="9905998" cy="4079147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De fleste andre IDE’er har </a:t>
            </a:r>
            <a:r>
              <a:rPr lang="nb-NO" sz="2600" dirty="0"/>
              <a:t>integrert</a:t>
            </a:r>
            <a:r>
              <a:rPr lang="nb-NO" dirty="0"/>
              <a:t> støtte for Git</a:t>
            </a:r>
          </a:p>
          <a:p>
            <a:pPr lvl="1"/>
            <a:r>
              <a:rPr lang="nb-NO" dirty="0"/>
              <a:t>VS Code, VS for Mac, Android Studio, Xcode, Eclipse, IntelliJ-baserte IDE’er</a:t>
            </a:r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/>
              <a:t>git – offisielt kommandolinjeverktøy (Windows, Mac og Linux)</a:t>
            </a:r>
          </a:p>
          <a:p>
            <a:r>
              <a:rPr lang="nb-NO" dirty="0"/>
              <a:t>git-gui – offisiell GUI-klient (Windows, Mac og Linux)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Mange tredjepartsprogrammer med GUI</a:t>
            </a:r>
          </a:p>
          <a:p>
            <a:pPr lvl="1"/>
            <a:r>
              <a:rPr lang="nb-NO" dirty="0"/>
              <a:t>GitKraken (Windows, Mac, Linux) (ANBEFALES!)</a:t>
            </a:r>
          </a:p>
          <a:p>
            <a:pPr lvl="1"/>
            <a:r>
              <a:rPr lang="nb-NO" dirty="0"/>
              <a:t>SourceTree (Windows, Mac)</a:t>
            </a:r>
          </a:p>
          <a:p>
            <a:pPr lvl="1"/>
            <a:r>
              <a:rPr lang="nb-NO" dirty="0"/>
              <a:t>GitHub Desktop (Windows, Mac)</a:t>
            </a:r>
          </a:p>
          <a:p>
            <a:pPr lvl="1"/>
            <a:r>
              <a:rPr lang="nb-NO" dirty="0"/>
              <a:t>++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41288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623</TotalTime>
  <Words>1059</Words>
  <Application>Microsoft Office PowerPoint</Application>
  <PresentationFormat>Widescreen</PresentationFormat>
  <Paragraphs>127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Mesh</vt:lpstr>
      <vt:lpstr>git init</vt:lpstr>
      <vt:lpstr>Om git</vt:lpstr>
      <vt:lpstr>Git er ikke skummelt!</vt:lpstr>
      <vt:lpstr>git != GitHub</vt:lpstr>
      <vt:lpstr>git vs. TFS</vt:lpstr>
      <vt:lpstr>Distribuert vs. sentralisert</vt:lpstr>
      <vt:lpstr>Git i Visual Studio</vt:lpstr>
      <vt:lpstr>Visual Studio Demo</vt:lpstr>
      <vt:lpstr>Andre Git-klienter</vt:lpstr>
      <vt:lpstr>Git-Hosting</vt:lpstr>
      <vt:lpstr>GitHub</vt:lpstr>
      <vt:lpstr>Er git bare for kode?</vt:lpstr>
      <vt:lpstr>PowerPoint Presentation</vt:lpstr>
      <vt:lpstr>Oppsummering</vt:lpstr>
      <vt:lpstr>Git is the default version control provider for new projects. You should use Git for version control in your projects unless you have a specific need for centralized version control features in TFVC.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vs TFS</dc:title>
  <dc:creator>Hein Andre Grønnestad</dc:creator>
  <cp:lastModifiedBy>hag</cp:lastModifiedBy>
  <cp:revision>94</cp:revision>
  <dcterms:created xsi:type="dcterms:W3CDTF">2018-11-20T11:55:21Z</dcterms:created>
  <dcterms:modified xsi:type="dcterms:W3CDTF">2018-11-22T13:31:36Z</dcterms:modified>
</cp:coreProperties>
</file>