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B219-2FB1-4022-A1C4-3B43E5D93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vs TFS</a:t>
            </a:r>
            <a:endParaRPr lang="nb-NO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E0A2F-BC47-4CC5-829B-CFE32F9E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82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E8EB-A35D-41FB-B6AE-C4B6D4558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!= GitHub</a:t>
            </a:r>
            <a:endParaRPr lang="nb-NO" sz="7200" cap="none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86EB3-0D6F-4168-AEE9-1D51B3BE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284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0C78-6071-4CE1-8D4B-2D25ABCE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6739"/>
            <a:ext cx="9905998" cy="45244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>
                <a:effectLst/>
              </a:rPr>
              <a:t>“Git is the default version control provider for new projects. You should use Git for version control in your projects unless you have a specific need for centralized version control features in TFVC.” - Microsoft</a:t>
            </a:r>
          </a:p>
          <a:p>
            <a:pPr marL="0" indent="0">
              <a:buNone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791791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</TotalTime>
  <Words>44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GIT vs TFS</vt:lpstr>
      <vt:lpstr>git !=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vs TFS</dc:title>
  <dc:creator>Hein Andre Grønnestad</dc:creator>
  <cp:lastModifiedBy>Hein Andre Grønnestad</cp:lastModifiedBy>
  <cp:revision>3</cp:revision>
  <dcterms:created xsi:type="dcterms:W3CDTF">2018-11-20T11:55:21Z</dcterms:created>
  <dcterms:modified xsi:type="dcterms:W3CDTF">2018-11-20T12:26:40Z</dcterms:modified>
</cp:coreProperties>
</file>