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A00E-9521-AB4D-8DE7-AD7B2CA50630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B20A-788F-9D4F-BF25-A623D1D1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A00E-9521-AB4D-8DE7-AD7B2CA50630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B20A-788F-9D4F-BF25-A623D1D1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A00E-9521-AB4D-8DE7-AD7B2CA50630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B20A-788F-9D4F-BF25-A623D1D1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1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A00E-9521-AB4D-8DE7-AD7B2CA50630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B20A-788F-9D4F-BF25-A623D1D1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A00E-9521-AB4D-8DE7-AD7B2CA50630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B20A-788F-9D4F-BF25-A623D1D1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3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A00E-9521-AB4D-8DE7-AD7B2CA50630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B20A-788F-9D4F-BF25-A623D1D1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1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A00E-9521-AB4D-8DE7-AD7B2CA50630}" type="datetimeFigureOut">
              <a:rPr lang="en-US" smtClean="0"/>
              <a:t>5/9/17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B20A-788F-9D4F-BF25-A623D1D1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2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A00E-9521-AB4D-8DE7-AD7B2CA50630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B20A-788F-9D4F-BF25-A623D1D1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7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A00E-9521-AB4D-8DE7-AD7B2CA50630}" type="datetimeFigureOut">
              <a:rPr lang="en-US" smtClean="0"/>
              <a:t>5/9/17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B20A-788F-9D4F-BF25-A623D1D1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A00E-9521-AB4D-8DE7-AD7B2CA50630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B20A-788F-9D4F-BF25-A623D1D1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A00E-9521-AB4D-8DE7-AD7B2CA50630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B20A-788F-9D4F-BF25-A623D1D1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5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8A00E-9521-AB4D-8DE7-AD7B2CA50630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3B20A-788F-9D4F-BF25-A623D1D17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2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2D Diffusion Solver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Harrison Agrusa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1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4468" y="739588"/>
            <a:ext cx="1922120" cy="1600200"/>
          </a:xfrm>
        </p:spPr>
        <p:txBody>
          <a:bodyPr>
            <a:normAutofit/>
          </a:bodyPr>
          <a:lstStyle/>
          <a:p>
            <a:r>
              <a:rPr lang="en-US" sz="1200" dirty="0" smtClean="0"/>
              <a:t>Cell size = 0.05 cm</a:t>
            </a:r>
            <a:br>
              <a:rPr lang="en-US" sz="1200" dirty="0" smtClean="0"/>
            </a:br>
            <a:r>
              <a:rPr lang="en-US" sz="1200" dirty="0" smtClean="0"/>
              <a:t>1600 total cells</a:t>
            </a:r>
            <a:br>
              <a:rPr lang="en-US" sz="1200" dirty="0" smtClean="0"/>
            </a:br>
            <a:r>
              <a:rPr lang="en-US" sz="1200" dirty="0" smtClean="0"/>
              <a:t>Point Source = 10^9</a:t>
            </a:r>
            <a:br>
              <a:rPr lang="en-US" sz="1200" dirty="0" smtClean="0"/>
            </a:br>
            <a:r>
              <a:rPr lang="en-US" sz="1200" dirty="0" smtClean="0"/>
              <a:t>Surrounded by water</a:t>
            </a:r>
            <a:br>
              <a:rPr lang="en-US" sz="1200" dirty="0" smtClean="0"/>
            </a:br>
            <a:endParaRPr lang="en-US" sz="1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04468" cy="6828351"/>
          </a:xfrm>
        </p:spPr>
      </p:pic>
    </p:spTree>
    <p:extLst>
      <p:ext uri="{BB962C8B-B14F-4D97-AF65-F5344CB8AC3E}">
        <p14:creationId xmlns:p14="http://schemas.microsoft.com/office/powerpoint/2010/main" val="198856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86" y="0"/>
            <a:ext cx="8857129" cy="6642847"/>
          </a:xfrm>
        </p:spPr>
      </p:pic>
    </p:spTree>
    <p:extLst>
      <p:ext uri="{BB962C8B-B14F-4D97-AF65-F5344CB8AC3E}">
        <p14:creationId xmlns:p14="http://schemas.microsoft.com/office/powerpoint/2010/main" val="123589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2D Diffusion Solver</vt:lpstr>
      <vt:lpstr>Cell size = 0.05 cm 1600 total cells Point Source = 10^9 Surrounded by water 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Diffusion Solver</dc:title>
  <dc:creator>Harrison Agrusa</dc:creator>
  <cp:lastModifiedBy>Harrison Agrusa</cp:lastModifiedBy>
  <cp:revision>2</cp:revision>
  <dcterms:created xsi:type="dcterms:W3CDTF">2017-05-10T00:30:15Z</dcterms:created>
  <dcterms:modified xsi:type="dcterms:W3CDTF">2017-05-10T00:59:36Z</dcterms:modified>
</cp:coreProperties>
</file>