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461A6-FC50-467A-B68C-53CE5F2E9175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8032C-D1FA-41EE-BD16-501FE36C8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85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8032C-D1FA-41EE-BD16-501FE36C84F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95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9EF9-0ECD-41BF-A21B-26711B9B7776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58528FB-50AE-48A4-8D53-8CE234A8D78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21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9EF9-0ECD-41BF-A21B-26711B9B7776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28FB-50AE-48A4-8D53-8CE234A8D78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49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9EF9-0ECD-41BF-A21B-26711B9B7776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28FB-50AE-48A4-8D53-8CE234A8D78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9EF9-0ECD-41BF-A21B-26711B9B7776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28FB-50AE-48A4-8D53-8CE234A8D78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7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9EF9-0ECD-41BF-A21B-26711B9B7776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28FB-50AE-48A4-8D53-8CE234A8D78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41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9EF9-0ECD-41BF-A21B-26711B9B7776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28FB-50AE-48A4-8D53-8CE234A8D78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67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9EF9-0ECD-41BF-A21B-26711B9B7776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28FB-50AE-48A4-8D53-8CE234A8D78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05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9EF9-0ECD-41BF-A21B-26711B9B7776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28FB-50AE-48A4-8D53-8CE234A8D78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90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9EF9-0ECD-41BF-A21B-26711B9B7776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28FB-50AE-48A4-8D53-8CE234A8D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70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9EF9-0ECD-41BF-A21B-26711B9B7776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28FB-50AE-48A4-8D53-8CE234A8D78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89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5B19EF9-0ECD-41BF-A21B-26711B9B7776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28FB-50AE-48A4-8D53-8CE234A8D78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71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9EF9-0ECD-41BF-A21B-26711B9B7776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8528FB-50AE-48A4-8D53-8CE234A8D78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12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WGr-l9XhG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FB435-AA6F-41F6-A31A-1781EFA4F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8800" dirty="0">
                <a:latin typeface="標楷體" panose="03000509000000000000" pitchFamily="65" charset="-120"/>
                <a:ea typeface="華康粗圓體"/>
              </a:rPr>
              <a:t>聲光裝置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B9D113-D41F-431E-8E58-2EC2EA3E2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TW" altLang="en-US" sz="2400" dirty="0">
                <a:latin typeface="標楷體" panose="03000509000000000000" pitchFamily="65" charset="-120"/>
                <a:ea typeface="華康粗圓體"/>
                <a:cs typeface="+mj-cs"/>
              </a:rPr>
              <a:t>資工三 陳璽文</a:t>
            </a:r>
          </a:p>
        </p:txBody>
      </p:sp>
    </p:spTree>
    <p:extLst>
      <p:ext uri="{BB962C8B-B14F-4D97-AF65-F5344CB8AC3E}">
        <p14:creationId xmlns:p14="http://schemas.microsoft.com/office/powerpoint/2010/main" val="252737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1D7E8-793A-4B59-8158-8E6013E8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華康粗圓體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3A6DA2-E0C1-4BC4-98EA-B2D90F64E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298450">
              <a:spcBef>
                <a:spcPts val="1200"/>
              </a:spcBef>
              <a:buSzPts val="1100"/>
              <a:buFont typeface="Montserrat Medium"/>
              <a:buChar char="●"/>
            </a:pPr>
            <a:r>
              <a:rPr lang="zh-TW" altLang="en-US" sz="3200" dirty="0">
                <a:latin typeface="標楷體" panose="03000509000000000000" pitchFamily="65" charset="-120"/>
                <a:ea typeface="華康粗圓體"/>
              </a:rPr>
              <a:t>動機與目的</a:t>
            </a:r>
            <a:endParaRPr lang="en-US" altLang="zh-TW" sz="3200" dirty="0">
              <a:latin typeface="標楷體" panose="03000509000000000000" pitchFamily="65" charset="-120"/>
              <a:ea typeface="華康粗圓體"/>
            </a:endParaRPr>
          </a:p>
          <a:p>
            <a:pPr marL="457200" lvl="0" indent="-298450">
              <a:spcBef>
                <a:spcPts val="1200"/>
              </a:spcBef>
              <a:buSzPts val="1100"/>
              <a:buFont typeface="Montserrat Medium"/>
              <a:buChar char="●"/>
            </a:pPr>
            <a:r>
              <a:rPr lang="zh-TW" altLang="en-US" sz="3200" dirty="0">
                <a:latin typeface="標楷體" panose="03000509000000000000" pitchFamily="65" charset="-120"/>
                <a:ea typeface="華康粗圓體"/>
              </a:rPr>
              <a:t>零件介紹</a:t>
            </a:r>
            <a:endParaRPr lang="en-US" altLang="zh-TW" sz="3200" dirty="0">
              <a:latin typeface="標楷體" panose="03000509000000000000" pitchFamily="65" charset="-120"/>
              <a:ea typeface="華康粗圓體"/>
            </a:endParaRPr>
          </a:p>
          <a:p>
            <a:pPr marL="457200" lvl="0" indent="-298450">
              <a:spcBef>
                <a:spcPts val="1200"/>
              </a:spcBef>
              <a:buSzPts val="1100"/>
              <a:buFont typeface="Montserrat Medium"/>
              <a:buChar char="●"/>
            </a:pPr>
            <a:r>
              <a:rPr lang="en-US" altLang="zh-TW" sz="3200" dirty="0">
                <a:latin typeface="標楷體" panose="03000509000000000000" pitchFamily="65" charset="-120"/>
                <a:ea typeface="華康粗圓體"/>
              </a:rPr>
              <a:t>DEMO</a:t>
            </a:r>
          </a:p>
          <a:p>
            <a:endParaRPr lang="zh-TW" altLang="en-US" dirty="0">
              <a:ea typeface="華康粗圓體"/>
            </a:endParaRPr>
          </a:p>
        </p:txBody>
      </p:sp>
    </p:spTree>
    <p:extLst>
      <p:ext uri="{BB962C8B-B14F-4D97-AF65-F5344CB8AC3E}">
        <p14:creationId xmlns:p14="http://schemas.microsoft.com/office/powerpoint/2010/main" val="325938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1D7E8-793A-4B59-8158-8E6013E8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華康粗圓體"/>
              </a:rPr>
              <a:t>動機與目的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3A6DA2-E0C1-4BC4-98EA-B2D90F64E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298450">
              <a:spcBef>
                <a:spcPts val="1200"/>
              </a:spcBef>
              <a:buSzPts val="1100"/>
              <a:buFont typeface="Montserrat Medium"/>
              <a:buChar char="●"/>
            </a:pPr>
            <a:r>
              <a:rPr lang="zh-TW" altLang="en-US" sz="3200" dirty="0">
                <a:latin typeface="標楷體" panose="03000509000000000000" pitchFamily="65" charset="-120"/>
                <a:ea typeface="華康粗圓體"/>
              </a:rPr>
              <a:t>想要將程式設計和藝術結合。</a:t>
            </a:r>
            <a:endParaRPr lang="en-US" altLang="zh-TW" sz="3200" dirty="0">
              <a:latin typeface="標楷體" panose="03000509000000000000" pitchFamily="65" charset="-120"/>
              <a:ea typeface="華康粗圓體"/>
            </a:endParaRPr>
          </a:p>
          <a:p>
            <a:pPr marL="457200" indent="-298450">
              <a:spcBef>
                <a:spcPts val="1200"/>
              </a:spcBef>
              <a:buSzPts val="1100"/>
              <a:buFont typeface="Montserrat Medium"/>
              <a:buChar char="●"/>
            </a:pPr>
            <a:r>
              <a:rPr lang="zh-TW" altLang="en-US" sz="3200" dirty="0">
                <a:latin typeface="標楷體" panose="03000509000000000000" pitchFamily="65" charset="-120"/>
                <a:ea typeface="華康粗圓體"/>
              </a:rPr>
              <a:t>隨著音樂大小展現不同的視覺特效。</a:t>
            </a:r>
          </a:p>
        </p:txBody>
      </p:sp>
    </p:spTree>
    <p:extLst>
      <p:ext uri="{BB962C8B-B14F-4D97-AF65-F5344CB8AC3E}">
        <p14:creationId xmlns:p14="http://schemas.microsoft.com/office/powerpoint/2010/main" val="400780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1D7E8-793A-4B59-8158-8E6013E8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華康粗圓體"/>
              </a:rPr>
              <a:t>零件介紹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3A6DA2-E0C1-4BC4-98EA-B2D90F64E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298450">
              <a:spcBef>
                <a:spcPts val="1200"/>
              </a:spcBef>
              <a:buSzPts val="1100"/>
              <a:buFont typeface="Montserrat Medium"/>
              <a:buChar char="●"/>
            </a:pPr>
            <a:r>
              <a:rPr lang="en-US" altLang="zh-TW" sz="3200" dirty="0">
                <a:ea typeface="華康粗圓體" pitchFamily="49" charset="-120"/>
              </a:rPr>
              <a:t>Arduino Uno</a:t>
            </a:r>
          </a:p>
          <a:p>
            <a:pPr marL="457200" indent="-298450">
              <a:spcBef>
                <a:spcPts val="1200"/>
              </a:spcBef>
              <a:buSzPts val="1100"/>
              <a:buFont typeface="Montserrat Medium"/>
              <a:buChar char="●"/>
            </a:pPr>
            <a:r>
              <a:rPr lang="zh-TW" altLang="en-US" sz="3200" dirty="0">
                <a:ea typeface="華康粗圓體" pitchFamily="49" charset="-120"/>
              </a:rPr>
              <a:t>聲音傳感器</a:t>
            </a:r>
            <a:endParaRPr lang="en-US" altLang="zh-TW" sz="3200" dirty="0">
              <a:ea typeface="華康粗圓體" pitchFamily="49" charset="-120"/>
            </a:endParaRPr>
          </a:p>
          <a:p>
            <a:pPr marL="457200" indent="-298450">
              <a:spcBef>
                <a:spcPts val="1200"/>
              </a:spcBef>
              <a:buSzPts val="1100"/>
              <a:buFont typeface="Montserrat Medium"/>
              <a:buChar char="●"/>
            </a:pPr>
            <a:r>
              <a:rPr lang="en-US" altLang="zh-TW" sz="3200" dirty="0">
                <a:ea typeface="華康粗圓體" pitchFamily="49" charset="-120"/>
              </a:rPr>
              <a:t>RGB LED</a:t>
            </a:r>
            <a:r>
              <a:rPr lang="zh-TW" altLang="en-US" sz="3200" dirty="0">
                <a:ea typeface="華康粗圓體" pitchFamily="49" charset="-120"/>
              </a:rPr>
              <a:t>燈全彩模組</a:t>
            </a:r>
          </a:p>
          <a:p>
            <a:pPr marL="457200" lvl="0" indent="-298450">
              <a:spcBef>
                <a:spcPts val="1200"/>
              </a:spcBef>
              <a:buSzPts val="1100"/>
              <a:buFont typeface="Montserrat Medium"/>
              <a:buChar char="●"/>
            </a:pPr>
            <a:r>
              <a:rPr lang="en-US" altLang="zh-TW" sz="3200" dirty="0">
                <a:ea typeface="華康粗圓體" pitchFamily="49" charset="-120"/>
              </a:rPr>
              <a:t>OLCD 0.96</a:t>
            </a:r>
            <a:r>
              <a:rPr lang="zh-TW" altLang="en-US" sz="3200" dirty="0">
                <a:ea typeface="華康粗圓體" pitchFamily="49" charset="-120"/>
              </a:rPr>
              <a:t>吋</a:t>
            </a:r>
            <a:endParaRPr lang="en-US" altLang="zh-TW" sz="3200" dirty="0">
              <a:ea typeface="華康粗圓體" pitchFamily="49" charset="-120"/>
            </a:endParaRPr>
          </a:p>
          <a:p>
            <a:pPr marL="457200" lvl="0" indent="-298450">
              <a:spcBef>
                <a:spcPts val="1200"/>
              </a:spcBef>
              <a:buSzPts val="1100"/>
              <a:buFont typeface="Montserrat Medium"/>
              <a:buChar char="●"/>
            </a:pPr>
            <a:endParaRPr lang="en-US" altLang="zh-TW" sz="3200" dirty="0">
              <a:ea typeface="華康粗圓體" pitchFamily="49" charset="-120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B2E059-EF6D-407B-8DE5-F5BEEC30F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129" y="2015732"/>
            <a:ext cx="6194611" cy="34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7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1D7E8-793A-4B59-8158-8E6013E8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58750">
              <a:spcBef>
                <a:spcPts val="1200"/>
              </a:spcBef>
              <a:buSzPts val="1100"/>
            </a:pPr>
            <a:r>
              <a:rPr lang="zh-TW" altLang="en-US" sz="5400" dirty="0">
                <a:ea typeface="華康粗圓體" pitchFamily="49" charset="-120"/>
              </a:rPr>
              <a:t>聲音傳感器</a:t>
            </a:r>
            <a:endParaRPr lang="en-US" altLang="zh-TW" sz="5400" dirty="0">
              <a:ea typeface="華康粗圓體" pitchFamily="49" charset="-120"/>
            </a:endParaRP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E9C44903-2785-4DB9-8ECE-3D33356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讀取類比輸入值，即是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我們的音量大小。</a:t>
            </a:r>
          </a:p>
        </p:txBody>
      </p:sp>
      <p:pic>
        <p:nvPicPr>
          <p:cNvPr id="16" name="內容版面配置區 12">
            <a:extLst>
              <a:ext uri="{FF2B5EF4-FFF2-40B4-BE49-F238E27FC236}">
                <a16:creationId xmlns:a16="http://schemas.microsoft.com/office/drawing/2014/main" id="{4B3987D8-C536-4163-BA15-B6BAB674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005" y="1329136"/>
            <a:ext cx="3634849" cy="263492"/>
          </a:xfrm>
          <a:prstGeom prst="rect">
            <a:avLst/>
          </a:prstGeom>
        </p:spPr>
      </p:pic>
      <p:pic>
        <p:nvPicPr>
          <p:cNvPr id="17" name="Picture 2" descr="sound-6">
            <a:extLst>
              <a:ext uri="{FF2B5EF4-FFF2-40B4-BE49-F238E27FC236}">
                <a16:creationId xmlns:a16="http://schemas.microsoft.com/office/drawing/2014/main" id="{24775734-DFF4-4C74-8FEB-381B3C2EF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228" y="1928810"/>
            <a:ext cx="5841626" cy="38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09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1D7E8-793A-4B59-8158-8E6013E8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58750">
              <a:spcBef>
                <a:spcPts val="1200"/>
              </a:spcBef>
              <a:buSzPts val="1100"/>
            </a:pPr>
            <a:r>
              <a:rPr lang="en-US" altLang="zh-TW" sz="5400" dirty="0">
                <a:ea typeface="華康粗圓體" pitchFamily="49" charset="-120"/>
              </a:rPr>
              <a:t>RGB LED</a:t>
            </a:r>
            <a:endParaRPr lang="zh-TW" altLang="en-US" sz="5400" dirty="0">
              <a:ea typeface="華康粗圓體" pitchFamily="49" charset="-120"/>
            </a:endParaRP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E9C44903-2785-4DB9-8ECE-3D33356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隨著不同音量大小，顯示不同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顏色的光。</a:t>
            </a:r>
            <a:endParaRPr lang="en-US" altLang="zh-TW" sz="2400" dirty="0"/>
          </a:p>
          <a:p>
            <a:r>
              <a:rPr lang="zh-TW" altLang="en-US" sz="2400" dirty="0"/>
              <a:t>音量最低時會是暗的，比較有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反差。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1E84F9-FB6E-4EDA-963B-B0D3FD0C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388" y="976044"/>
            <a:ext cx="5329089" cy="50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8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1D7E8-793A-4B59-8158-8E6013E8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58750">
              <a:spcBef>
                <a:spcPts val="1200"/>
              </a:spcBef>
              <a:buSzPts val="1100"/>
            </a:pPr>
            <a:r>
              <a:rPr lang="en-US" altLang="zh-TW" sz="5400" dirty="0">
                <a:ea typeface="華康粗圓體" pitchFamily="49" charset="-120"/>
              </a:rPr>
              <a:t>OLCD</a:t>
            </a:r>
            <a:endParaRPr lang="zh-TW" altLang="en-US" sz="5400" dirty="0">
              <a:ea typeface="華康粗圓體" pitchFamily="49" charset="-120"/>
            </a:endParaRP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E9C44903-2785-4DB9-8ECE-3D33356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400" dirty="0"/>
              <a:t>隨著不同音量大小，讓雪花用不同的速度降落。</a:t>
            </a:r>
            <a:endParaRPr lang="en-US" altLang="zh-TW" sz="1400" dirty="0"/>
          </a:p>
          <a:p>
            <a:r>
              <a:rPr lang="zh-TW" altLang="en-US" sz="1400" dirty="0"/>
              <a:t> </a:t>
            </a:r>
            <a:r>
              <a:rPr lang="en-US" altLang="zh-TW" sz="1400" dirty="0"/>
              <a:t>(1)</a:t>
            </a:r>
            <a:r>
              <a:rPr lang="zh-TW" altLang="en-US" sz="1400" dirty="0"/>
              <a:t>印出雪花。</a:t>
            </a:r>
            <a:r>
              <a:rPr lang="en-US" altLang="zh-TW" sz="1400" dirty="0"/>
              <a:t>(2)</a:t>
            </a:r>
            <a:r>
              <a:rPr lang="zh-TW" altLang="en-US" sz="1400" dirty="0"/>
              <a:t>讓雪花降落。</a:t>
            </a:r>
            <a:endParaRPr lang="en-US" altLang="zh-TW" sz="1400" dirty="0"/>
          </a:p>
          <a:p>
            <a:pPr marL="0" indent="0">
              <a:buNone/>
            </a:pPr>
            <a:r>
              <a:rPr lang="zh-TW" altLang="en-US" sz="1400" dirty="0"/>
              <a:t>   </a:t>
            </a:r>
            <a:endParaRPr lang="en-US" altLang="zh-TW" sz="1400" dirty="0"/>
          </a:p>
          <a:p>
            <a:pPr marL="0" indent="0">
              <a:buNone/>
            </a:pPr>
            <a:r>
              <a:rPr lang="zh-TW" altLang="en-US" sz="1400" dirty="0"/>
              <a:t> 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56BD26-D212-49AC-ABB8-00FC708E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78" y="2714978"/>
            <a:ext cx="7109950" cy="4037749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14962589-9C45-4531-9794-92EB6AE04FDA}"/>
              </a:ext>
            </a:extLst>
          </p:cNvPr>
          <p:cNvSpPr/>
          <p:nvPr/>
        </p:nvSpPr>
        <p:spPr>
          <a:xfrm>
            <a:off x="989897" y="3511862"/>
            <a:ext cx="215153" cy="197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E552830-269E-4B4D-A0CC-EC0FD4B5269E}"/>
              </a:ext>
            </a:extLst>
          </p:cNvPr>
          <p:cNvSpPr/>
          <p:nvPr/>
        </p:nvSpPr>
        <p:spPr>
          <a:xfrm>
            <a:off x="990642" y="5020236"/>
            <a:ext cx="218892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E6B770C-86AB-4D1A-B25E-6A0AD1BC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528" y="2714978"/>
            <a:ext cx="4226430" cy="4026848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863F4E7-5440-49FC-9DAF-E2FD903666E8}"/>
              </a:ext>
            </a:extLst>
          </p:cNvPr>
          <p:cNvCxnSpPr/>
          <p:nvPr/>
        </p:nvCxnSpPr>
        <p:spPr>
          <a:xfrm flipH="1">
            <a:off x="4195482" y="3872753"/>
            <a:ext cx="3998259" cy="112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形 7" descr="驚嘆號">
            <a:extLst>
              <a:ext uri="{FF2B5EF4-FFF2-40B4-BE49-F238E27FC236}">
                <a16:creationId xmlns:a16="http://schemas.microsoft.com/office/drawing/2014/main" id="{3FF8BBB9-1D58-4EA8-8AB4-C1936D70B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0526" y="3635064"/>
            <a:ext cx="323771" cy="3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0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1D7E8-793A-4B59-8158-8E6013E8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58750">
              <a:spcBef>
                <a:spcPts val="1200"/>
              </a:spcBef>
              <a:buSzPts val="1100"/>
            </a:pPr>
            <a:r>
              <a:rPr lang="en-US" altLang="zh-TW" sz="5400" dirty="0">
                <a:ea typeface="華康粗圓體" pitchFamily="49" charset="-120"/>
              </a:rPr>
              <a:t>DEMO</a:t>
            </a:r>
            <a:endParaRPr lang="zh-TW" altLang="en-US" sz="5400" dirty="0">
              <a:ea typeface="華康粗圓體" pitchFamily="49" charset="-120"/>
            </a:endParaRP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E9C44903-2785-4DB9-8ECE-3D33356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hlinkClick r:id="rId2"/>
              </a:rPr>
              <a:t>https://www.youtube.com/watch?v=GWGr-l9XhGs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97731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s For Listening Quotes. QuotesGram">
            <a:extLst>
              <a:ext uri="{FF2B5EF4-FFF2-40B4-BE49-F238E27FC236}">
                <a16:creationId xmlns:a16="http://schemas.microsoft.com/office/drawing/2014/main" id="{0151E6B8-C8BC-45D5-9443-5D194FD81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05" y="2015732"/>
            <a:ext cx="6527390" cy="39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86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2316</TotalTime>
  <Words>138</Words>
  <Application>Microsoft Office PowerPoint</Application>
  <PresentationFormat>寬螢幕</PresentationFormat>
  <Paragraphs>33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Montserrat Medium</vt:lpstr>
      <vt:lpstr>華康粗圓體</vt:lpstr>
      <vt:lpstr>新細明體</vt:lpstr>
      <vt:lpstr>標楷體</vt:lpstr>
      <vt:lpstr>Arial</vt:lpstr>
      <vt:lpstr>Calibri</vt:lpstr>
      <vt:lpstr>Gill Sans MT</vt:lpstr>
      <vt:lpstr>圖庫</vt:lpstr>
      <vt:lpstr>聲光裝置</vt:lpstr>
      <vt:lpstr>目錄</vt:lpstr>
      <vt:lpstr>動機與目的</vt:lpstr>
      <vt:lpstr>零件介紹</vt:lpstr>
      <vt:lpstr>聲音傳感器</vt:lpstr>
      <vt:lpstr>RGB LED</vt:lpstr>
      <vt:lpstr>OLCD</vt:lpstr>
      <vt:lpstr>DEMO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陳璽文</dc:creator>
  <cp:lastModifiedBy>陳璽文</cp:lastModifiedBy>
  <cp:revision>44</cp:revision>
  <dcterms:created xsi:type="dcterms:W3CDTF">2022-06-06T07:50:17Z</dcterms:created>
  <dcterms:modified xsi:type="dcterms:W3CDTF">2022-06-15T03:19:11Z</dcterms:modified>
</cp:coreProperties>
</file>