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333" r:id="rId4"/>
    <p:sldId id="334" r:id="rId5"/>
    <p:sldId id="335" r:id="rId6"/>
    <p:sldId id="336" r:id="rId7"/>
    <p:sldId id="344" r:id="rId8"/>
    <p:sldId id="337" r:id="rId9"/>
    <p:sldId id="338" r:id="rId10"/>
    <p:sldId id="339" r:id="rId11"/>
    <p:sldId id="342" r:id="rId12"/>
    <p:sldId id="345" r:id="rId13"/>
    <p:sldId id="346" r:id="rId14"/>
    <p:sldId id="347" r:id="rId15"/>
    <p:sldId id="348" r:id="rId16"/>
    <p:sldId id="319" r:id="rId17"/>
    <p:sldId id="343" r:id="rId18"/>
    <p:sldId id="327" r:id="rId19"/>
    <p:sldId id="328" r:id="rId20"/>
    <p:sldId id="330" r:id="rId21"/>
    <p:sldId id="329" r:id="rId22"/>
    <p:sldId id="349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</a:t>
            </a:r>
            <a:r>
              <a:rPr lang="en-US" altLang="zh-TW" sz="450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sz="4500" baseline="3000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</a:t>
            </a:r>
            <a:r>
              <a:rPr lang="en-US" altLang="zh-TW" sz="450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Homework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data field stored in a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cost for building a base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[1,100,100,102,2,1,null,3] 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7 (1+2+1+3)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05" y="3104337"/>
            <a:ext cx="4562545" cy="34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both of the problems: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nodes in the tree is 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&lt;= N &lt;= 15000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1 second per data.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problem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TreeNode.data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=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problem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&lt;=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TreeNode.data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&lt;= 1000</a:t>
            </a:r>
          </a:p>
        </p:txBody>
      </p:sp>
    </p:spTree>
    <p:extLst>
      <p:ext uri="{BB962C8B-B14F-4D97-AF65-F5344CB8AC3E}">
        <p14:creationId xmlns:p14="http://schemas.microsoft.com/office/powerpoint/2010/main" val="19932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Spot the liars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(20%)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Your army caught some prisoners of war. Most of them are still loyal to Germany. However, some of them WERE loyal to Germany.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Now, they point each other and say he/she is a liar. You need to figure out who is trying to tell the truth.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15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for the number of prisoners.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 21)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for the number of liars.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(0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&lt;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N lines: A string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allegation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what the prisoner said.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allegation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is like: NO&gt;NO&gt;NO...=[T/L]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“&gt;” is less than 600.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translate the allegation by: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told that NO told me that NO...NO is telling the truth/lying.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liars always lie, the others always tell the truth.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Who is/are the liar(s)?</a:t>
            </a:r>
          </a:p>
        </p:txBody>
      </p:sp>
    </p:spTree>
    <p:extLst>
      <p:ext uri="{BB962C8B-B14F-4D97-AF65-F5344CB8AC3E}">
        <p14:creationId xmlns:p14="http://schemas.microsoft.com/office/powerpoint/2010/main" val="39873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0&gt;1=T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1&gt;2=L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2&gt;0=L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assume there’s only ONE answer in each case.</a:t>
            </a:r>
          </a:p>
        </p:txBody>
      </p:sp>
    </p:spTree>
    <p:extLst>
      <p:ext uri="{BB962C8B-B14F-4D97-AF65-F5344CB8AC3E}">
        <p14:creationId xmlns:p14="http://schemas.microsoft.com/office/powerpoint/2010/main" val="28592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0&gt;1&gt;2&gt;1&gt;0&gt;2=L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1&gt;2&gt;0=L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2&gt;0&gt;1&gt;2=L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0 1</a:t>
            </a:r>
          </a:p>
        </p:txBody>
      </p:sp>
    </p:spTree>
    <p:extLst>
      <p:ext uri="{BB962C8B-B14F-4D97-AF65-F5344CB8AC3E}">
        <p14:creationId xmlns:p14="http://schemas.microsoft.com/office/powerpoint/2010/main" val="3889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is a classical thought experiment in psychology. The basic version goes thus: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two tracks. There are 5 people tied up on one of both while there is 1 person tied up on the other.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trolley is running straight for the 5-person one, You have two options: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 nothing and allow the trolley to kill the five people on the main track.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Pull the lever, diverting the trolley onto the side track where it will kill one person.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Which is the more ethical option? Or, more simply: What is the right thing to do?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782094"/>
            <a:ext cx="4752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21829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got caught by The Jigsaw Killer. He wants to play a game. You have to make a choice.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Luckily, it is not such a hard problem to judge. There is always one track which is able to pass. Thus nobody will die.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only need to choose the right one as soon as possible.</a:t>
            </a:r>
          </a:p>
        </p:txBody>
      </p:sp>
      <p:pic>
        <p:nvPicPr>
          <p:cNvPr id="1026" name="Picture 2" descr="https://imgs.niusnews.com/upload/imgs/default/2017NovE/1109saw/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94" y="365126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541619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Build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doubly and circular linked list,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which indicates the platforms of a trolley station. (10%)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</a:t>
            </a: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20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platforms.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switch the platform you control with your joystick.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last platform is connected to the first platform, creating a loop.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target station of the platforms are initialized as “ “.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Commands: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&gt;: Switch to the platform on the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&lt;: Switch to the platform on the left.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+: Change the target station of the platform with “plus 1”.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-: Change the target station of the platform with “minus 1”.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target station of the platforms can be: {(space), A, B, …, Z}.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station after Z is space. The station after space is A.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sz="18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Please treat “ “ as a valid input.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.: Trolley departs from the platform to the target station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40173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8911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8254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597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40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283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5626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49691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4312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6551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29981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27808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21238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14668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12493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05923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99353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592783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90610" y="2174263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84040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77470" y="2174208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978513" y="335758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44475" y="339397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264558" y="3401439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4262018" y="338464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4245365" y="337531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219234" y="340237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4253275" y="340331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232156" y="3401439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278516" y="3427566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265337" y="3448463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4261128" y="344264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290100" y="3437045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267988" y="3444360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4267988" y="343338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265883" y="344746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4261128" y="3489668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1631177" y="2497929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836711" y="2497929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042048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271008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422895" y="2493810"/>
            <a:ext cx="19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4038032" y="4700188"/>
            <a:ext cx="1032730" cy="1556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9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-7.40741E-7 L 8.33333E-7 -0.07222 " pathEditMode="relative" rAng="0" ptsTypes="AA">
                                      <p:cBhvr>
                                        <p:cTn id="2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0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was the codename for the Battle of Normandy.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On Tuesday, 6 June 1944, the Allies invaded Normandy, which was under German control at that time.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was the largest seaborne invasion in history.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52850" y="5942567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出自：搶救雷恩大兵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(1998)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32" name="Picture 8" descr="諾曼底登陸你也許不知道的9個「秘密」(組圖) - 談古論今- 看中國網- (移動版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1255"/>
            <a:ext cx="4729451" cy="26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問卦] 搶救雷恩大兵- Gossiping板- Disp BBS - Gossiping板- Disp B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23575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Try to optimize the process.</a:t>
            </a: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(40%)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3 seconds per input.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After all the strings’ inputted are handled, I’ll sum up all your output strings’ length and compare with my algorithm.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2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will get different grades if the sum of your lengths are: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0% : 400%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longer than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10% : 100%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longer than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20% : 10% longer than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30% : [-5% .. 10%] length of my algorithm.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40% : over 5% shorter than my algorithm.</a:t>
            </a:r>
          </a:p>
        </p:txBody>
      </p:sp>
    </p:spTree>
    <p:extLst>
      <p:ext uri="{BB962C8B-B14F-4D97-AF65-F5344CB8AC3E}">
        <p14:creationId xmlns:p14="http://schemas.microsoft.com/office/powerpoint/2010/main" val="182045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Trolley Problem (50%)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849" y="1429971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/>
              <a:t>EXPELLIARMUS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/>
              <a:t>output: +++++.&gt;---.--------.&lt;.&gt;----..---.&gt;+.&lt;+++++++++.-----.++++++++.--.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2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(The animation only demonstrates the part of “EXPELLIA”)</a:t>
            </a:r>
          </a:p>
        </p:txBody>
      </p:sp>
      <p:sp>
        <p:nvSpPr>
          <p:cNvPr id="29" name="橢圓 28"/>
          <p:cNvSpPr/>
          <p:nvPr/>
        </p:nvSpPr>
        <p:spPr>
          <a:xfrm>
            <a:off x="3978513" y="335758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1941628" y="3357581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246931" y="3394652"/>
            <a:ext cx="1169372" cy="121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2216392" y="345639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4253277" y="3456392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6521695" y="3493461"/>
            <a:ext cx="61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向上箭號 3"/>
          <p:cNvSpPr/>
          <p:nvPr/>
        </p:nvSpPr>
        <p:spPr>
          <a:xfrm>
            <a:off x="1740877" y="4773269"/>
            <a:ext cx="1554751" cy="153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上箭號 34"/>
          <p:cNvSpPr/>
          <p:nvPr/>
        </p:nvSpPr>
        <p:spPr>
          <a:xfrm>
            <a:off x="3785823" y="4773269"/>
            <a:ext cx="1554751" cy="153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276 0.0007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22327 -1.85185E-6 " pathEditMode="relative" rAng="0" ptsTypes="AA">
                                      <p:cBhvr>
                                        <p:cTn id="15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7 L 2.77778E-6 -1.85185E-6 " pathEditMode="relative" rAng="0" ptsTypes="AA">
                                      <p:cBhvr>
                                        <p:cTn id="15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22534 -0.00139 " pathEditMode="relative" rAng="0" ptsTypes="AA">
                                      <p:cBhvr>
                                        <p:cTn id="17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6 0.0007 L 0.47569 -0.00185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29" grpId="4" animBg="1"/>
      <p:bldP spid="57" grpId="0" animBg="1"/>
      <p:bldP spid="57" grpId="1" animBg="1"/>
      <p:bldP spid="58" grpId="0" animBg="1"/>
      <p:bldP spid="59" grpId="0"/>
      <p:bldP spid="59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5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35" grpId="0" animBg="1"/>
      <p:bldP spid="35" grpId="1" animBg="1"/>
      <p:bldP spid="3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all of the question, please read test.txt as input.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對於所有問題，請都讀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can, please let me know how to change your I/O file name so that I can modify the path from test.txt to test1.txt, test2.txt</a:t>
            </a:r>
            <a:r>
              <a:rPr lang="en-US" altLang="zh-TW"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etc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假如可以的話，讓我清楚知道從哪裡更改你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I/O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檔案的名稱，方便我可以從讀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改成讀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test1.txt, test2.txt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，會改得比較快。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如果我看不懂，那我不會改你的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，一律讀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3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2020/11/16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23:59,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be on time.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name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ID]_[question No.(1or2)]-[sub question No.(1,2,3)].[file name extension]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7109056193_1-1.c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more than 1 file for 1 question, please give a readme.txt for me and let me know the meaning of each file.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need to give me the output, I’ll execute your program.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-learning, the file name is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ID]_homework2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Plagiarism is prohibited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 is used for checking this homework.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Allies successfully landed after paying a huge price.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From then on, the Allies needed to establish a secure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lodgement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from which to expend the beachhead to allow the buildup of a well-supplied force.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Assume that you were the commander during the war. Helping the Allies make a detailed plan was your job.</a:t>
            </a:r>
          </a:p>
        </p:txBody>
      </p:sp>
    </p:spTree>
    <p:extLst>
      <p:ext uri="{BB962C8B-B14F-4D97-AF65-F5344CB8AC3E}">
        <p14:creationId xmlns:p14="http://schemas.microsoft.com/office/powerpoint/2010/main" val="14754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Set the Allies’ bases optimally (20%)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think you may treat the Omaha Beach, which was the code name for one of the five sectors of the invasion,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as a root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Allies may expand bases with a tree-like structure.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 simplify this problem,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treat the tree-like structure as a binary tree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base may guard its parent, itself, and its two child nodes.</a:t>
            </a:r>
          </a:p>
        </p:txBody>
      </p:sp>
    </p:spTree>
    <p:extLst>
      <p:ext uri="{BB962C8B-B14F-4D97-AF65-F5344CB8AC3E}">
        <p14:creationId xmlns:p14="http://schemas.microsoft.com/office/powerpoint/2010/main" val="4590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example, you build a base in the node B, the blue nodes will be secured.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build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least base while making sure every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lodgements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are secured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55" y="3442224"/>
            <a:ext cx="408679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[0,0,0,null,0,0] 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may assume you can construct a valid tree with the input.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77" y="3647627"/>
            <a:ext cx="482032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 </a:t>
            </a:r>
            <a:r>
              <a:rPr lang="it-IT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[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0,0,0,null,null,0,null,null,0</a:t>
            </a:r>
            <a:r>
              <a:rPr lang="it-IT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]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(The X node doesn’t exist.)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689528-6BFB-40E6-80C5-24691ECE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51" y="2437783"/>
            <a:ext cx="482984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/*</a:t>
            </a:r>
            <a:r>
              <a:rPr lang="en-US" altLang="zh-TW" dirty="0"/>
              <a:t> struct </a:t>
            </a:r>
            <a:r>
              <a:rPr lang="en-US" altLang="zh-TW" dirty="0" err="1"/>
              <a:t>TreeNode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    int data;</a:t>
            </a:r>
          </a:p>
          <a:p>
            <a:r>
              <a:rPr lang="en-US" altLang="zh-TW" dirty="0"/>
              <a:t>    struct </a:t>
            </a:r>
            <a:r>
              <a:rPr lang="en-US" altLang="zh-TW" b="1" dirty="0" err="1"/>
              <a:t>TreeNode</a:t>
            </a:r>
            <a:r>
              <a:rPr lang="en-US" altLang="zh-TW" b="1" dirty="0"/>
              <a:t> </a:t>
            </a:r>
            <a:r>
              <a:rPr lang="en-US" altLang="zh-TW" dirty="0"/>
              <a:t>*left;</a:t>
            </a:r>
          </a:p>
          <a:p>
            <a:r>
              <a:rPr lang="en-US" altLang="zh-TW" dirty="0"/>
              <a:t>    struct </a:t>
            </a:r>
            <a:r>
              <a:rPr lang="en-US" altLang="zh-TW" b="1" dirty="0" err="1"/>
              <a:t>TreeNode</a:t>
            </a:r>
            <a:r>
              <a:rPr lang="en-US" altLang="zh-TW" dirty="0"/>
              <a:t> *right;</a:t>
            </a:r>
          </a:p>
          <a:p>
            <a:r>
              <a:rPr lang="en-US" altLang="zh-TW" dirty="0"/>
              <a:t>};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*/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SHOULDN’T modify the fields in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TreeNode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you CAN modify the values if you want.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SHOULDN’T directly read the input as a string or an array.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Please build a tree stored the values and operate with that tree.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Traversing the tree and reconstructing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with an array is NOT allowed, either.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838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Operation Overlord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Set the Allies’ bases optimally - II (20%)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first make a rough plan. However, the battlefield cannot be treated as such a simple scene.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next consider the enemies. Some places may not be conquered so easily.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you may build up your base next to it and nibble them slowly.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What you need to do is 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calculate how to pare down our expenses to a bare minimum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5149</TotalTime>
  <Words>1673</Words>
  <Application>Microsoft Office PowerPoint</Application>
  <PresentationFormat>如螢幕大小 (4:3)</PresentationFormat>
  <Paragraphs>231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Calibri Light</vt:lpstr>
      <vt:lpstr>Times New Roman</vt:lpstr>
      <vt:lpstr>Office 佈景主題</vt:lpstr>
      <vt:lpstr>109 Data Structure the 2nd Homework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Operation Overlord (60%)</vt:lpstr>
      <vt:lpstr>Trolley Problem (50%)</vt:lpstr>
      <vt:lpstr>Trolley Problem (50%)</vt:lpstr>
      <vt:lpstr>Trolley Problem (50%)</vt:lpstr>
      <vt:lpstr>Trolley Problem (50%)</vt:lpstr>
      <vt:lpstr>Trolley Problem (50%)</vt:lpstr>
      <vt:lpstr>Trolley Problem (50%)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陳璽文</cp:lastModifiedBy>
  <cp:revision>166</cp:revision>
  <dcterms:created xsi:type="dcterms:W3CDTF">2020-09-23T04:53:45Z</dcterms:created>
  <dcterms:modified xsi:type="dcterms:W3CDTF">2020-11-08T01:07:26Z</dcterms:modified>
</cp:coreProperties>
</file>