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5"/>
  </p:notesMasterIdLst>
  <p:sldIdLst>
    <p:sldId id="256" r:id="rId2"/>
    <p:sldId id="274" r:id="rId3"/>
    <p:sldId id="258" r:id="rId4"/>
    <p:sldId id="309" r:id="rId5"/>
    <p:sldId id="262" r:id="rId6"/>
    <p:sldId id="287" r:id="rId7"/>
    <p:sldId id="288" r:id="rId8"/>
    <p:sldId id="290" r:id="rId9"/>
    <p:sldId id="289" r:id="rId10"/>
    <p:sldId id="303" r:id="rId11"/>
    <p:sldId id="304" r:id="rId12"/>
    <p:sldId id="285" r:id="rId13"/>
    <p:sldId id="306" r:id="rId14"/>
    <p:sldId id="294" r:id="rId15"/>
    <p:sldId id="295" r:id="rId16"/>
    <p:sldId id="298" r:id="rId17"/>
    <p:sldId id="296" r:id="rId18"/>
    <p:sldId id="299" r:id="rId19"/>
    <p:sldId id="300" r:id="rId20"/>
    <p:sldId id="297" r:id="rId21"/>
    <p:sldId id="308" r:id="rId22"/>
    <p:sldId id="301" r:id="rId23"/>
    <p:sldId id="307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2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9918D-7E69-40CB-8887-AAF29E129365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AE1A228C-352F-472A-AAB7-1AAFBA488A86}">
      <dgm:prSet phldrT="[文字]"/>
      <dgm:spPr/>
      <dgm:t>
        <a:bodyPr/>
        <a:lstStyle/>
        <a:p>
          <a:r>
            <a:rPr lang="zh-TW" altLang="en-US" dirty="0"/>
            <a:t>煮</a:t>
          </a:r>
        </a:p>
      </dgm:t>
    </dgm:pt>
    <dgm:pt modelId="{8AB6840D-94C9-437F-A6F7-35FBD8F1BE83}" type="parTrans" cxnId="{3E3DDE02-6B30-438F-A849-64457D27DC59}">
      <dgm:prSet/>
      <dgm:spPr/>
      <dgm:t>
        <a:bodyPr/>
        <a:lstStyle/>
        <a:p>
          <a:endParaRPr lang="zh-TW" altLang="en-US"/>
        </a:p>
      </dgm:t>
    </dgm:pt>
    <dgm:pt modelId="{F87A7CC8-1AEF-4D3B-ACD7-29B5ED1C2D7E}" type="sibTrans" cxnId="{3E3DDE02-6B30-438F-A849-64457D27DC59}">
      <dgm:prSet/>
      <dgm:spPr/>
      <dgm:t>
        <a:bodyPr/>
        <a:lstStyle/>
        <a:p>
          <a:endParaRPr lang="zh-TW" altLang="en-US"/>
        </a:p>
      </dgm:t>
    </dgm:pt>
    <dgm:pt modelId="{85A4CE48-5541-42C2-9AA1-77DC1FD8043A}">
      <dgm:prSet phldrT="[文字]"/>
      <dgm:spPr/>
      <dgm:t>
        <a:bodyPr/>
        <a:lstStyle/>
        <a:p>
          <a:r>
            <a:rPr lang="zh-TW" altLang="en-US" dirty="0"/>
            <a:t>擺盤</a:t>
          </a:r>
        </a:p>
      </dgm:t>
    </dgm:pt>
    <dgm:pt modelId="{C1BC15A6-4AD3-465B-8852-24D84DF881FF}" type="parTrans" cxnId="{93B8B5C6-EE7E-41F5-B5C9-128ED7D59AE2}">
      <dgm:prSet/>
      <dgm:spPr/>
      <dgm:t>
        <a:bodyPr/>
        <a:lstStyle/>
        <a:p>
          <a:endParaRPr lang="zh-TW" altLang="en-US"/>
        </a:p>
      </dgm:t>
    </dgm:pt>
    <dgm:pt modelId="{08363321-5820-49BB-93D5-4010A3DB8928}" type="sibTrans" cxnId="{93B8B5C6-EE7E-41F5-B5C9-128ED7D59AE2}">
      <dgm:prSet/>
      <dgm:spPr/>
      <dgm:t>
        <a:bodyPr/>
        <a:lstStyle/>
        <a:p>
          <a:endParaRPr lang="zh-TW" altLang="en-US"/>
        </a:p>
      </dgm:t>
    </dgm:pt>
    <dgm:pt modelId="{0D1A3F3A-6C28-4CB3-81C7-D40D3C8AF692}">
      <dgm:prSet phldrT="[文字]"/>
      <dgm:spPr/>
      <dgm:t>
        <a:bodyPr/>
        <a:lstStyle/>
        <a:p>
          <a:r>
            <a:rPr lang="en-US" altLang="zh-TW" dirty="0"/>
            <a:t>Player2</a:t>
          </a:r>
          <a:endParaRPr lang="zh-TW" altLang="en-US" dirty="0"/>
        </a:p>
      </dgm:t>
    </dgm:pt>
    <dgm:pt modelId="{5DC90B3D-E4D9-4151-ADB2-0208ECB18EC7}" type="parTrans" cxnId="{6FEE8811-8953-4C2A-8194-2004D3B20E83}">
      <dgm:prSet/>
      <dgm:spPr/>
      <dgm:t>
        <a:bodyPr/>
        <a:lstStyle/>
        <a:p>
          <a:endParaRPr lang="zh-TW" altLang="en-US"/>
        </a:p>
      </dgm:t>
    </dgm:pt>
    <dgm:pt modelId="{E142298D-C2A9-4366-AE7D-9384507014D3}" type="sibTrans" cxnId="{6FEE8811-8953-4C2A-8194-2004D3B20E83}">
      <dgm:prSet/>
      <dgm:spPr/>
      <dgm:t>
        <a:bodyPr/>
        <a:lstStyle/>
        <a:p>
          <a:endParaRPr lang="zh-TW" altLang="en-US"/>
        </a:p>
      </dgm:t>
    </dgm:pt>
    <dgm:pt modelId="{6A0E043C-5070-45C3-9394-65EC8E067067}">
      <dgm:prSet phldrT="[文字]"/>
      <dgm:spPr/>
      <dgm:t>
        <a:bodyPr/>
        <a:lstStyle/>
        <a:p>
          <a:r>
            <a:rPr lang="zh-TW" altLang="en-US" dirty="0"/>
            <a:t>切</a:t>
          </a:r>
        </a:p>
      </dgm:t>
    </dgm:pt>
    <dgm:pt modelId="{999A8680-E006-4157-A35B-53E6D7FCC224}" type="parTrans" cxnId="{03EA6D77-5BD5-41D9-A130-E955EA1B2AB3}">
      <dgm:prSet/>
      <dgm:spPr/>
      <dgm:t>
        <a:bodyPr/>
        <a:lstStyle/>
        <a:p>
          <a:endParaRPr lang="zh-TW" altLang="en-US"/>
        </a:p>
      </dgm:t>
    </dgm:pt>
    <dgm:pt modelId="{AFE8F22D-D7EC-4D0C-B099-FCA4D70C50E9}" type="sibTrans" cxnId="{03EA6D77-5BD5-41D9-A130-E955EA1B2AB3}">
      <dgm:prSet/>
      <dgm:spPr/>
      <dgm:t>
        <a:bodyPr/>
        <a:lstStyle/>
        <a:p>
          <a:endParaRPr lang="zh-TW" altLang="en-US"/>
        </a:p>
      </dgm:t>
    </dgm:pt>
    <dgm:pt modelId="{D96D980C-4304-408F-9887-4DFFA75E5A2C}">
      <dgm:prSet phldrT="[文字]"/>
      <dgm:spPr/>
      <dgm:t>
        <a:bodyPr/>
        <a:lstStyle/>
        <a:p>
          <a:r>
            <a:rPr lang="zh-TW" altLang="en-US" dirty="0"/>
            <a:t>工作</a:t>
          </a:r>
        </a:p>
      </dgm:t>
    </dgm:pt>
    <dgm:pt modelId="{11E8E577-F9C6-40C4-88DE-9FAF81DFD9F6}" type="parTrans" cxnId="{6FEE96DA-5BF9-49FF-A1B7-628870015B58}">
      <dgm:prSet/>
      <dgm:spPr/>
      <dgm:t>
        <a:bodyPr/>
        <a:lstStyle/>
        <a:p>
          <a:endParaRPr lang="zh-TW" altLang="en-US"/>
        </a:p>
      </dgm:t>
    </dgm:pt>
    <dgm:pt modelId="{46F4478B-FF75-4BC3-8A61-7B91A6DF6DD3}" type="sibTrans" cxnId="{6FEE96DA-5BF9-49FF-A1B7-628870015B58}">
      <dgm:prSet/>
      <dgm:spPr/>
      <dgm:t>
        <a:bodyPr/>
        <a:lstStyle/>
        <a:p>
          <a:endParaRPr lang="zh-TW" altLang="en-US"/>
        </a:p>
      </dgm:t>
    </dgm:pt>
    <dgm:pt modelId="{7213F53E-C59D-44FA-A940-DE1B3A9D958E}">
      <dgm:prSet phldrT="[文字]"/>
      <dgm:spPr/>
      <dgm:t>
        <a:bodyPr/>
        <a:lstStyle/>
        <a:p>
          <a:r>
            <a:rPr lang="en-US" altLang="zh-TW" dirty="0"/>
            <a:t>Player1</a:t>
          </a:r>
          <a:endParaRPr lang="zh-TW" altLang="en-US" dirty="0"/>
        </a:p>
      </dgm:t>
    </dgm:pt>
    <dgm:pt modelId="{902747BD-6074-4303-B1DC-8B6C288F0118}" type="parTrans" cxnId="{0B503592-2263-409D-8D89-5A73A8C2AFFA}">
      <dgm:prSet/>
      <dgm:spPr/>
      <dgm:t>
        <a:bodyPr/>
        <a:lstStyle/>
        <a:p>
          <a:endParaRPr lang="zh-TW" altLang="en-US"/>
        </a:p>
      </dgm:t>
    </dgm:pt>
    <dgm:pt modelId="{60AAA0E1-DC76-488F-98EB-C4DAC07C2834}" type="sibTrans" cxnId="{0B503592-2263-409D-8D89-5A73A8C2AFFA}">
      <dgm:prSet/>
      <dgm:spPr/>
      <dgm:t>
        <a:bodyPr/>
        <a:lstStyle/>
        <a:p>
          <a:endParaRPr lang="zh-TW" altLang="en-US"/>
        </a:p>
      </dgm:t>
    </dgm:pt>
    <dgm:pt modelId="{624BC1F1-1B1C-4A59-9CDA-181BC15E1291}">
      <dgm:prSet phldrT="[文字]"/>
      <dgm:spPr/>
      <dgm:t>
        <a:bodyPr/>
        <a:lstStyle/>
        <a:p>
          <a:r>
            <a:rPr lang="zh-TW" altLang="en-US" dirty="0"/>
            <a:t>食譜</a:t>
          </a:r>
        </a:p>
      </dgm:t>
    </dgm:pt>
    <dgm:pt modelId="{0BB86B5E-E441-45FA-AF72-56FAB4CBFA77}" type="parTrans" cxnId="{D1C43A84-8DCF-4A3D-8A20-AB540B43C3E4}">
      <dgm:prSet/>
      <dgm:spPr/>
      <dgm:t>
        <a:bodyPr/>
        <a:lstStyle/>
        <a:p>
          <a:endParaRPr lang="zh-TW" altLang="en-US"/>
        </a:p>
      </dgm:t>
    </dgm:pt>
    <dgm:pt modelId="{CC852546-E8F5-4F15-A730-5D2C132B2358}" type="sibTrans" cxnId="{D1C43A84-8DCF-4A3D-8A20-AB540B43C3E4}">
      <dgm:prSet/>
      <dgm:spPr/>
      <dgm:t>
        <a:bodyPr/>
        <a:lstStyle/>
        <a:p>
          <a:endParaRPr lang="zh-TW" altLang="en-US"/>
        </a:p>
      </dgm:t>
    </dgm:pt>
    <dgm:pt modelId="{037C73C7-9523-4B6A-BD3F-31C60F31E22B}">
      <dgm:prSet phldrT="[文字]"/>
      <dgm:spPr/>
      <dgm:t>
        <a:bodyPr/>
        <a:lstStyle/>
        <a:p>
          <a:r>
            <a:rPr lang="zh-TW" altLang="en-US" dirty="0"/>
            <a:t>訂單</a:t>
          </a:r>
        </a:p>
      </dgm:t>
    </dgm:pt>
    <dgm:pt modelId="{D3B52579-E38D-4837-BD0D-CB89AF6DFDAE}" type="sibTrans" cxnId="{9EB4B91B-CEBF-479E-BE80-BA2C77F58235}">
      <dgm:prSet/>
      <dgm:spPr/>
      <dgm:t>
        <a:bodyPr/>
        <a:lstStyle/>
        <a:p>
          <a:endParaRPr lang="zh-TW" altLang="en-US"/>
        </a:p>
      </dgm:t>
    </dgm:pt>
    <dgm:pt modelId="{D59D7502-1A24-4D39-9509-765B03AD8383}" type="parTrans" cxnId="{9EB4B91B-CEBF-479E-BE80-BA2C77F58235}">
      <dgm:prSet/>
      <dgm:spPr/>
      <dgm:t>
        <a:bodyPr/>
        <a:lstStyle/>
        <a:p>
          <a:endParaRPr lang="zh-TW" altLang="en-US"/>
        </a:p>
      </dgm:t>
    </dgm:pt>
    <dgm:pt modelId="{83DB41D7-38C4-4563-BB41-A3C95E127A75}">
      <dgm:prSet phldrT="[文字]"/>
      <dgm:spPr/>
      <dgm:t>
        <a:bodyPr/>
        <a:lstStyle/>
        <a:p>
          <a:r>
            <a:rPr lang="zh-TW" altLang="en-US" dirty="0"/>
            <a:t>訂單完成</a:t>
          </a:r>
          <a:r>
            <a:rPr lang="en-US" altLang="zh-TW" dirty="0"/>
            <a:t>/</a:t>
          </a:r>
          <a:r>
            <a:rPr lang="zh-TW" altLang="en-US" dirty="0"/>
            <a:t>超時</a:t>
          </a:r>
        </a:p>
      </dgm:t>
    </dgm:pt>
    <dgm:pt modelId="{D9500B78-0FC4-4CB6-B392-7AD28306BD83}" type="parTrans" cxnId="{E0A3A63C-ED1A-4431-82EA-B7E11AFBF5D8}">
      <dgm:prSet/>
      <dgm:spPr/>
      <dgm:t>
        <a:bodyPr/>
        <a:lstStyle/>
        <a:p>
          <a:endParaRPr lang="zh-TW" altLang="en-US"/>
        </a:p>
      </dgm:t>
    </dgm:pt>
    <dgm:pt modelId="{2AADCF76-92DA-4770-9510-F3C8B51E2243}" type="sibTrans" cxnId="{E0A3A63C-ED1A-4431-82EA-B7E11AFBF5D8}">
      <dgm:prSet/>
      <dgm:spPr/>
      <dgm:t>
        <a:bodyPr/>
        <a:lstStyle/>
        <a:p>
          <a:endParaRPr lang="zh-TW" altLang="en-US"/>
        </a:p>
      </dgm:t>
    </dgm:pt>
    <dgm:pt modelId="{DCAE7D94-70B9-4020-A076-6B40D64E5C81}">
      <dgm:prSet phldrT="[文字]"/>
      <dgm:spPr/>
      <dgm:t>
        <a:bodyPr/>
        <a:lstStyle/>
        <a:p>
          <a:r>
            <a:rPr lang="zh-TW" altLang="en-US" dirty="0"/>
            <a:t>賺錢</a:t>
          </a:r>
        </a:p>
      </dgm:t>
    </dgm:pt>
    <dgm:pt modelId="{3E692A0A-94FE-4D3B-99B3-7709F9F9CCE1}" type="parTrans" cxnId="{2438343A-4AD6-476B-9DC6-02E20A825C93}">
      <dgm:prSet/>
      <dgm:spPr/>
      <dgm:t>
        <a:bodyPr/>
        <a:lstStyle/>
        <a:p>
          <a:endParaRPr lang="zh-TW" altLang="en-US"/>
        </a:p>
      </dgm:t>
    </dgm:pt>
    <dgm:pt modelId="{C1048C60-0A6C-442C-BA97-C07A40792B67}" type="sibTrans" cxnId="{2438343A-4AD6-476B-9DC6-02E20A825C93}">
      <dgm:prSet/>
      <dgm:spPr/>
      <dgm:t>
        <a:bodyPr/>
        <a:lstStyle/>
        <a:p>
          <a:endParaRPr lang="zh-TW" altLang="en-US"/>
        </a:p>
      </dgm:t>
    </dgm:pt>
    <dgm:pt modelId="{660B76CA-03C9-4DE7-8CD8-4254DE69C098}">
      <dgm:prSet phldrT="[文字]"/>
      <dgm:spPr/>
      <dgm:t>
        <a:bodyPr/>
        <a:lstStyle/>
        <a:p>
          <a:r>
            <a:rPr lang="zh-TW" altLang="en-US" dirty="0"/>
            <a:t>賠錢</a:t>
          </a:r>
        </a:p>
      </dgm:t>
    </dgm:pt>
    <dgm:pt modelId="{9B44C78D-B978-489B-A356-2A851BADC6BF}" type="parTrans" cxnId="{C14F9D82-BF16-4CC9-AB2E-642C198C7081}">
      <dgm:prSet/>
      <dgm:spPr/>
      <dgm:t>
        <a:bodyPr/>
        <a:lstStyle/>
        <a:p>
          <a:endParaRPr lang="zh-TW" altLang="en-US"/>
        </a:p>
      </dgm:t>
    </dgm:pt>
    <dgm:pt modelId="{439E5417-4F87-4D74-A028-EFBC9B24526E}" type="sibTrans" cxnId="{C14F9D82-BF16-4CC9-AB2E-642C198C7081}">
      <dgm:prSet/>
      <dgm:spPr/>
      <dgm:t>
        <a:bodyPr/>
        <a:lstStyle/>
        <a:p>
          <a:endParaRPr lang="zh-TW" altLang="en-US"/>
        </a:p>
      </dgm:t>
    </dgm:pt>
    <dgm:pt modelId="{A7831199-74C3-436F-A715-E3D51213DB7A}" type="pres">
      <dgm:prSet presAssocID="{2719918D-7E69-40CB-8887-AAF29E12936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C63ADA-4E7E-4CFE-9B06-D216DF6CBE51}" type="pres">
      <dgm:prSet presAssocID="{037C73C7-9523-4B6A-BD3F-31C60F31E22B}" presName="root1" presStyleCnt="0"/>
      <dgm:spPr/>
    </dgm:pt>
    <dgm:pt modelId="{D80B0B8A-8FDB-42D8-B292-D045427DDDD8}" type="pres">
      <dgm:prSet presAssocID="{037C73C7-9523-4B6A-BD3F-31C60F31E22B}" presName="LevelOneTextNode" presStyleLbl="node0" presStyleIdx="0" presStyleCnt="3" custLinFactNeighborX="-1487" custLinFactNeighborY="-75634">
        <dgm:presLayoutVars>
          <dgm:chPref val="3"/>
        </dgm:presLayoutVars>
      </dgm:prSet>
      <dgm:spPr/>
    </dgm:pt>
    <dgm:pt modelId="{3A43D265-455D-41A7-921A-55E528D7BA5D}" type="pres">
      <dgm:prSet presAssocID="{037C73C7-9523-4B6A-BD3F-31C60F31E22B}" presName="level2hierChild" presStyleCnt="0"/>
      <dgm:spPr/>
    </dgm:pt>
    <dgm:pt modelId="{E6D53C96-E6D0-4E50-96AB-FDE7339BA4C7}" type="pres">
      <dgm:prSet presAssocID="{624BC1F1-1B1C-4A59-9CDA-181BC15E1291}" presName="root1" presStyleCnt="0"/>
      <dgm:spPr/>
    </dgm:pt>
    <dgm:pt modelId="{A6C0CB4B-D361-4822-B87C-17EF5FDD6E05}" type="pres">
      <dgm:prSet presAssocID="{624BC1F1-1B1C-4A59-9CDA-181BC15E1291}" presName="LevelOneTextNode" presStyleLbl="node0" presStyleIdx="1" presStyleCnt="3">
        <dgm:presLayoutVars>
          <dgm:chPref val="3"/>
        </dgm:presLayoutVars>
      </dgm:prSet>
      <dgm:spPr/>
    </dgm:pt>
    <dgm:pt modelId="{618D286A-C611-4917-894F-2384918F1169}" type="pres">
      <dgm:prSet presAssocID="{624BC1F1-1B1C-4A59-9CDA-181BC15E1291}" presName="level2hierChild" presStyleCnt="0"/>
      <dgm:spPr/>
    </dgm:pt>
    <dgm:pt modelId="{8E22519A-67AF-49DE-8DB8-E818F5F8C1D5}" type="pres">
      <dgm:prSet presAssocID="{8AB6840D-94C9-437F-A6F7-35FBD8F1BE83}" presName="conn2-1" presStyleLbl="parChTrans1D2" presStyleIdx="0" presStyleCnt="4"/>
      <dgm:spPr/>
    </dgm:pt>
    <dgm:pt modelId="{7FD9CC93-BAFD-4706-917E-A068826E5611}" type="pres">
      <dgm:prSet presAssocID="{8AB6840D-94C9-437F-A6F7-35FBD8F1BE83}" presName="connTx" presStyleLbl="parChTrans1D2" presStyleIdx="0" presStyleCnt="4"/>
      <dgm:spPr/>
    </dgm:pt>
    <dgm:pt modelId="{0DDFF0B7-FE44-445B-9888-7E143AFC93CB}" type="pres">
      <dgm:prSet presAssocID="{AE1A228C-352F-472A-AAB7-1AAFBA488A86}" presName="root2" presStyleCnt="0"/>
      <dgm:spPr/>
    </dgm:pt>
    <dgm:pt modelId="{87C37016-588F-49D8-B497-FC02D34D6CF0}" type="pres">
      <dgm:prSet presAssocID="{AE1A228C-352F-472A-AAB7-1AAFBA488A86}" presName="LevelTwoTextNode" presStyleLbl="node2" presStyleIdx="0" presStyleCnt="4" custLinFactNeighborX="-1486" custLinFactNeighborY="-24408">
        <dgm:presLayoutVars>
          <dgm:chPref val="3"/>
        </dgm:presLayoutVars>
      </dgm:prSet>
      <dgm:spPr/>
    </dgm:pt>
    <dgm:pt modelId="{D121BB0E-ABB4-4262-9B56-9ABDEF7EE663}" type="pres">
      <dgm:prSet presAssocID="{AE1A228C-352F-472A-AAB7-1AAFBA488A86}" presName="level3hierChild" presStyleCnt="0"/>
      <dgm:spPr/>
    </dgm:pt>
    <dgm:pt modelId="{C2EFDF03-841A-48C0-BE6A-D69011F271A3}" type="pres">
      <dgm:prSet presAssocID="{999A8680-E006-4157-A35B-53E6D7FCC224}" presName="conn2-1" presStyleLbl="parChTrans1D2" presStyleIdx="1" presStyleCnt="4"/>
      <dgm:spPr/>
    </dgm:pt>
    <dgm:pt modelId="{A3D1C6F3-D2B0-45B6-8472-320D477FA3BE}" type="pres">
      <dgm:prSet presAssocID="{999A8680-E006-4157-A35B-53E6D7FCC224}" presName="connTx" presStyleLbl="parChTrans1D2" presStyleIdx="1" presStyleCnt="4"/>
      <dgm:spPr/>
    </dgm:pt>
    <dgm:pt modelId="{6BDC2E66-7186-4108-875D-0EE08C868915}" type="pres">
      <dgm:prSet presAssocID="{6A0E043C-5070-45C3-9394-65EC8E067067}" presName="root2" presStyleCnt="0"/>
      <dgm:spPr/>
    </dgm:pt>
    <dgm:pt modelId="{588A1355-869D-4B40-A7C9-8D139DBFAB87}" type="pres">
      <dgm:prSet presAssocID="{6A0E043C-5070-45C3-9394-65EC8E067067}" presName="LevelTwoTextNode" presStyleLbl="node2" presStyleIdx="1" presStyleCnt="4">
        <dgm:presLayoutVars>
          <dgm:chPref val="3"/>
        </dgm:presLayoutVars>
      </dgm:prSet>
      <dgm:spPr/>
    </dgm:pt>
    <dgm:pt modelId="{365FC790-5CB3-47E8-BB46-2197DC6B27A3}" type="pres">
      <dgm:prSet presAssocID="{6A0E043C-5070-45C3-9394-65EC8E067067}" presName="level3hierChild" presStyleCnt="0"/>
      <dgm:spPr/>
    </dgm:pt>
    <dgm:pt modelId="{CB02EABF-F319-4B5A-9B89-D9C9F60A0DA1}" type="pres">
      <dgm:prSet presAssocID="{C1BC15A6-4AD3-465B-8852-24D84DF881FF}" presName="conn2-1" presStyleLbl="parChTrans1D3" presStyleIdx="0" presStyleCnt="1"/>
      <dgm:spPr/>
    </dgm:pt>
    <dgm:pt modelId="{7AEB7071-9E3B-4481-B141-EB61F0C64ACE}" type="pres">
      <dgm:prSet presAssocID="{C1BC15A6-4AD3-465B-8852-24D84DF881FF}" presName="connTx" presStyleLbl="parChTrans1D3" presStyleIdx="0" presStyleCnt="1"/>
      <dgm:spPr/>
    </dgm:pt>
    <dgm:pt modelId="{B46EDD8E-6C1F-4E8E-8C90-DAC9F9F98B67}" type="pres">
      <dgm:prSet presAssocID="{85A4CE48-5541-42C2-9AA1-77DC1FD8043A}" presName="root2" presStyleCnt="0"/>
      <dgm:spPr/>
    </dgm:pt>
    <dgm:pt modelId="{E1ADD645-C73A-4BFD-BFD2-2FD222CD9029}" type="pres">
      <dgm:prSet presAssocID="{85A4CE48-5541-42C2-9AA1-77DC1FD8043A}" presName="LevelTwoTextNode" presStyleLbl="node3" presStyleIdx="0" presStyleCnt="1" custLinFactNeighborY="-74600">
        <dgm:presLayoutVars>
          <dgm:chPref val="3"/>
        </dgm:presLayoutVars>
      </dgm:prSet>
      <dgm:spPr/>
    </dgm:pt>
    <dgm:pt modelId="{AB2FF2EB-D4CD-4C0C-BD5C-1016CB016666}" type="pres">
      <dgm:prSet presAssocID="{85A4CE48-5541-42C2-9AA1-77DC1FD8043A}" presName="level3hierChild" presStyleCnt="0"/>
      <dgm:spPr/>
    </dgm:pt>
    <dgm:pt modelId="{84A079EB-5093-4D8D-9C94-0530DC203F31}" type="pres">
      <dgm:prSet presAssocID="{11E8E577-F9C6-40C4-88DE-9FAF81DFD9F6}" presName="conn2-1" presStyleLbl="parChTrans1D4" presStyleIdx="0" presStyleCnt="3"/>
      <dgm:spPr/>
    </dgm:pt>
    <dgm:pt modelId="{61D1DE9F-EA10-4353-A2C8-110479DD885F}" type="pres">
      <dgm:prSet presAssocID="{11E8E577-F9C6-40C4-88DE-9FAF81DFD9F6}" presName="connTx" presStyleLbl="parChTrans1D4" presStyleIdx="0" presStyleCnt="3"/>
      <dgm:spPr/>
    </dgm:pt>
    <dgm:pt modelId="{1D251CBA-771F-4727-88C2-1842C75D2C96}" type="pres">
      <dgm:prSet presAssocID="{D96D980C-4304-408F-9887-4DFFA75E5A2C}" presName="root2" presStyleCnt="0"/>
      <dgm:spPr/>
    </dgm:pt>
    <dgm:pt modelId="{8D11B836-F3EA-4BB5-93FF-1D02B7F41E47}" type="pres">
      <dgm:prSet presAssocID="{D96D980C-4304-408F-9887-4DFFA75E5A2C}" presName="LevelTwoTextNode" presStyleLbl="node4" presStyleIdx="0" presStyleCnt="3" custLinFactNeighborX="-4004" custLinFactNeighborY="-74600">
        <dgm:presLayoutVars>
          <dgm:chPref val="3"/>
        </dgm:presLayoutVars>
      </dgm:prSet>
      <dgm:spPr/>
    </dgm:pt>
    <dgm:pt modelId="{FCE719AD-1EF3-49FC-996C-73EB15CFCBDF}" type="pres">
      <dgm:prSet presAssocID="{D96D980C-4304-408F-9887-4DFFA75E5A2C}" presName="level3hierChild" presStyleCnt="0"/>
      <dgm:spPr/>
    </dgm:pt>
    <dgm:pt modelId="{B5D791A6-3AC4-4D96-ADDB-CF67175FD07C}" type="pres">
      <dgm:prSet presAssocID="{902747BD-6074-4303-B1DC-8B6C288F0118}" presName="conn2-1" presStyleLbl="parChTrans1D4" presStyleIdx="1" presStyleCnt="3"/>
      <dgm:spPr/>
    </dgm:pt>
    <dgm:pt modelId="{C8B6F313-3DF0-48B3-95DD-7FFF42904E85}" type="pres">
      <dgm:prSet presAssocID="{902747BD-6074-4303-B1DC-8B6C288F0118}" presName="connTx" presStyleLbl="parChTrans1D4" presStyleIdx="1" presStyleCnt="3"/>
      <dgm:spPr/>
    </dgm:pt>
    <dgm:pt modelId="{3C6FE067-7BDF-4701-8D3D-73C67F2B4C0E}" type="pres">
      <dgm:prSet presAssocID="{7213F53E-C59D-44FA-A940-DE1B3A9D958E}" presName="root2" presStyleCnt="0"/>
      <dgm:spPr/>
    </dgm:pt>
    <dgm:pt modelId="{A5D34D3B-6818-492F-8A90-CE26AC2A136E}" type="pres">
      <dgm:prSet presAssocID="{7213F53E-C59D-44FA-A940-DE1B3A9D958E}" presName="LevelTwoTextNode" presStyleLbl="node4" presStyleIdx="1" presStyleCnt="3" custLinFactY="-34820" custLinFactNeighborX="1487" custLinFactNeighborY="-100000">
        <dgm:presLayoutVars>
          <dgm:chPref val="3"/>
        </dgm:presLayoutVars>
      </dgm:prSet>
      <dgm:spPr/>
    </dgm:pt>
    <dgm:pt modelId="{A24FE3DF-4981-43E2-947E-7B71ED178143}" type="pres">
      <dgm:prSet presAssocID="{7213F53E-C59D-44FA-A940-DE1B3A9D958E}" presName="level3hierChild" presStyleCnt="0"/>
      <dgm:spPr/>
    </dgm:pt>
    <dgm:pt modelId="{EC5DD26B-104F-480E-8E18-D1E802E406EC}" type="pres">
      <dgm:prSet presAssocID="{5DC90B3D-E4D9-4151-ADB2-0208ECB18EC7}" presName="conn2-1" presStyleLbl="parChTrans1D4" presStyleIdx="2" presStyleCnt="3"/>
      <dgm:spPr/>
    </dgm:pt>
    <dgm:pt modelId="{175BD79A-F233-43D4-AD6E-4BE6E59F0CAD}" type="pres">
      <dgm:prSet presAssocID="{5DC90B3D-E4D9-4151-ADB2-0208ECB18EC7}" presName="connTx" presStyleLbl="parChTrans1D4" presStyleIdx="2" presStyleCnt="3"/>
      <dgm:spPr/>
    </dgm:pt>
    <dgm:pt modelId="{C1584C64-DCCD-423B-B708-A077CF22C39D}" type="pres">
      <dgm:prSet presAssocID="{0D1A3F3A-6C28-4CB3-81C7-D40D3C8AF692}" presName="root2" presStyleCnt="0"/>
      <dgm:spPr/>
    </dgm:pt>
    <dgm:pt modelId="{F06A2DA7-450E-460C-B9FB-BBF7BF930E91}" type="pres">
      <dgm:prSet presAssocID="{0D1A3F3A-6C28-4CB3-81C7-D40D3C8AF692}" presName="LevelTwoTextNode" presStyleLbl="node4" presStyleIdx="2" presStyleCnt="3" custLinFactNeighborX="556" custLinFactNeighborY="-39840">
        <dgm:presLayoutVars>
          <dgm:chPref val="3"/>
        </dgm:presLayoutVars>
      </dgm:prSet>
      <dgm:spPr/>
    </dgm:pt>
    <dgm:pt modelId="{72037EA9-A3BF-437D-8DB5-08D4A4091F1A}" type="pres">
      <dgm:prSet presAssocID="{0D1A3F3A-6C28-4CB3-81C7-D40D3C8AF692}" presName="level3hierChild" presStyleCnt="0"/>
      <dgm:spPr/>
    </dgm:pt>
    <dgm:pt modelId="{4C604A50-4568-4D3F-BE77-355DF73C44A3}" type="pres">
      <dgm:prSet presAssocID="{83DB41D7-38C4-4563-BB41-A3C95E127A75}" presName="root1" presStyleCnt="0"/>
      <dgm:spPr/>
    </dgm:pt>
    <dgm:pt modelId="{C6E97821-E9EF-479B-B1FB-8DC3118BA1F0}" type="pres">
      <dgm:prSet presAssocID="{83DB41D7-38C4-4563-BB41-A3C95E127A75}" presName="LevelOneTextNode" presStyleLbl="node0" presStyleIdx="2" presStyleCnt="3" custScaleX="157727" custLinFactY="4387" custLinFactNeighborX="93350" custLinFactNeighborY="100000">
        <dgm:presLayoutVars>
          <dgm:chPref val="3"/>
        </dgm:presLayoutVars>
      </dgm:prSet>
      <dgm:spPr/>
    </dgm:pt>
    <dgm:pt modelId="{04110607-385E-4771-AD12-72488B43C01E}" type="pres">
      <dgm:prSet presAssocID="{83DB41D7-38C4-4563-BB41-A3C95E127A75}" presName="level2hierChild" presStyleCnt="0"/>
      <dgm:spPr/>
    </dgm:pt>
    <dgm:pt modelId="{0DB7FAA4-7A38-4B2A-8799-8221E6948E22}" type="pres">
      <dgm:prSet presAssocID="{3E692A0A-94FE-4D3B-99B3-7709F9F9CCE1}" presName="conn2-1" presStyleLbl="parChTrans1D2" presStyleIdx="2" presStyleCnt="4"/>
      <dgm:spPr/>
    </dgm:pt>
    <dgm:pt modelId="{30C3AD64-9D36-4324-8863-FEB6F17C92CE}" type="pres">
      <dgm:prSet presAssocID="{3E692A0A-94FE-4D3B-99B3-7709F9F9CCE1}" presName="connTx" presStyleLbl="parChTrans1D2" presStyleIdx="2" presStyleCnt="4"/>
      <dgm:spPr/>
    </dgm:pt>
    <dgm:pt modelId="{5EE0C8CB-1A3D-49F8-BFA3-DE6C1873FE59}" type="pres">
      <dgm:prSet presAssocID="{DCAE7D94-70B9-4020-A076-6B40D64E5C81}" presName="root2" presStyleCnt="0"/>
      <dgm:spPr/>
    </dgm:pt>
    <dgm:pt modelId="{E42CCCEC-76CB-4597-85A5-B9FCD8FA4796}" type="pres">
      <dgm:prSet presAssocID="{DCAE7D94-70B9-4020-A076-6B40D64E5C81}" presName="LevelTwoTextNode" presStyleLbl="node2" presStyleIdx="2" presStyleCnt="4" custLinFactX="18697" custLinFactNeighborX="100000" custLinFactNeighborY="76563">
        <dgm:presLayoutVars>
          <dgm:chPref val="3"/>
        </dgm:presLayoutVars>
      </dgm:prSet>
      <dgm:spPr/>
    </dgm:pt>
    <dgm:pt modelId="{4CF3D005-20B9-4FD2-ACA7-C12F35D166E5}" type="pres">
      <dgm:prSet presAssocID="{DCAE7D94-70B9-4020-A076-6B40D64E5C81}" presName="level3hierChild" presStyleCnt="0"/>
      <dgm:spPr/>
    </dgm:pt>
    <dgm:pt modelId="{644EF24A-786E-4AF1-B830-13F17F560ADD}" type="pres">
      <dgm:prSet presAssocID="{9B44C78D-B978-489B-A356-2A851BADC6BF}" presName="conn2-1" presStyleLbl="parChTrans1D2" presStyleIdx="3" presStyleCnt="4"/>
      <dgm:spPr/>
    </dgm:pt>
    <dgm:pt modelId="{A0E2B999-EA0C-478B-8123-8D28DB318956}" type="pres">
      <dgm:prSet presAssocID="{9B44C78D-B978-489B-A356-2A851BADC6BF}" presName="connTx" presStyleLbl="parChTrans1D2" presStyleIdx="3" presStyleCnt="4"/>
      <dgm:spPr/>
    </dgm:pt>
    <dgm:pt modelId="{17DC49DE-2E3E-4310-9690-9333DD04858A}" type="pres">
      <dgm:prSet presAssocID="{660B76CA-03C9-4DE7-8CD8-4254DE69C098}" presName="root2" presStyleCnt="0"/>
      <dgm:spPr/>
    </dgm:pt>
    <dgm:pt modelId="{11F4A900-5CAD-443D-A338-246EF986DA1A}" type="pres">
      <dgm:prSet presAssocID="{660B76CA-03C9-4DE7-8CD8-4254DE69C098}" presName="LevelTwoTextNode" presStyleLbl="node2" presStyleIdx="3" presStyleCnt="4" custLinFactX="18730" custLinFactY="18645" custLinFactNeighborX="100000" custLinFactNeighborY="100000">
        <dgm:presLayoutVars>
          <dgm:chPref val="3"/>
        </dgm:presLayoutVars>
      </dgm:prSet>
      <dgm:spPr/>
    </dgm:pt>
    <dgm:pt modelId="{0AC57755-9E64-47DB-9C4F-BD27E8BE6166}" type="pres">
      <dgm:prSet presAssocID="{660B76CA-03C9-4DE7-8CD8-4254DE69C098}" presName="level3hierChild" presStyleCnt="0"/>
      <dgm:spPr/>
    </dgm:pt>
  </dgm:ptLst>
  <dgm:cxnLst>
    <dgm:cxn modelId="{DEB9C001-A76B-4455-B6FD-BEC9E5D1C913}" type="presOf" srcId="{11E8E577-F9C6-40C4-88DE-9FAF81DFD9F6}" destId="{84A079EB-5093-4D8D-9C94-0530DC203F31}" srcOrd="0" destOrd="0" presId="urn:microsoft.com/office/officeart/2005/8/layout/hierarchy2"/>
    <dgm:cxn modelId="{3E3DDE02-6B30-438F-A849-64457D27DC59}" srcId="{624BC1F1-1B1C-4A59-9CDA-181BC15E1291}" destId="{AE1A228C-352F-472A-AAB7-1AAFBA488A86}" srcOrd="0" destOrd="0" parTransId="{8AB6840D-94C9-437F-A6F7-35FBD8F1BE83}" sibTransId="{F87A7CC8-1AEF-4D3B-ACD7-29B5ED1C2D7E}"/>
    <dgm:cxn modelId="{6FEE8811-8953-4C2A-8194-2004D3B20E83}" srcId="{D96D980C-4304-408F-9887-4DFFA75E5A2C}" destId="{0D1A3F3A-6C28-4CB3-81C7-D40D3C8AF692}" srcOrd="1" destOrd="0" parTransId="{5DC90B3D-E4D9-4151-ADB2-0208ECB18EC7}" sibTransId="{E142298D-C2A9-4366-AE7D-9384507014D3}"/>
    <dgm:cxn modelId="{9EB4B91B-CEBF-479E-BE80-BA2C77F58235}" srcId="{2719918D-7E69-40CB-8887-AAF29E129365}" destId="{037C73C7-9523-4B6A-BD3F-31C60F31E22B}" srcOrd="0" destOrd="0" parTransId="{D59D7502-1A24-4D39-9509-765B03AD8383}" sibTransId="{D3B52579-E38D-4837-BD0D-CB89AF6DFDAE}"/>
    <dgm:cxn modelId="{32FCC927-5805-4CCC-A7C4-7DD9E612B50B}" type="presOf" srcId="{8AB6840D-94C9-437F-A6F7-35FBD8F1BE83}" destId="{8E22519A-67AF-49DE-8DB8-E818F5F8C1D5}" srcOrd="0" destOrd="0" presId="urn:microsoft.com/office/officeart/2005/8/layout/hierarchy2"/>
    <dgm:cxn modelId="{AD22C32B-4914-4305-8015-235FCB8E1662}" type="presOf" srcId="{85A4CE48-5541-42C2-9AA1-77DC1FD8043A}" destId="{E1ADD645-C73A-4BFD-BFD2-2FD222CD9029}" srcOrd="0" destOrd="0" presId="urn:microsoft.com/office/officeart/2005/8/layout/hierarchy2"/>
    <dgm:cxn modelId="{2438343A-4AD6-476B-9DC6-02E20A825C93}" srcId="{83DB41D7-38C4-4563-BB41-A3C95E127A75}" destId="{DCAE7D94-70B9-4020-A076-6B40D64E5C81}" srcOrd="0" destOrd="0" parTransId="{3E692A0A-94FE-4D3B-99B3-7709F9F9CCE1}" sibTransId="{C1048C60-0A6C-442C-BA97-C07A40792B67}"/>
    <dgm:cxn modelId="{E0A3A63C-ED1A-4431-82EA-B7E11AFBF5D8}" srcId="{2719918D-7E69-40CB-8887-AAF29E129365}" destId="{83DB41D7-38C4-4563-BB41-A3C95E127A75}" srcOrd="2" destOrd="0" parTransId="{D9500B78-0FC4-4CB6-B392-7AD28306BD83}" sibTransId="{2AADCF76-92DA-4770-9510-F3C8B51E2243}"/>
    <dgm:cxn modelId="{F3B7BC3E-1B8D-4010-A703-5DAD9A63B6F1}" type="presOf" srcId="{3E692A0A-94FE-4D3B-99B3-7709F9F9CCE1}" destId="{0DB7FAA4-7A38-4B2A-8799-8221E6948E22}" srcOrd="0" destOrd="0" presId="urn:microsoft.com/office/officeart/2005/8/layout/hierarchy2"/>
    <dgm:cxn modelId="{24BE625C-ED1C-41C6-B43F-C2F617294477}" type="presOf" srcId="{902747BD-6074-4303-B1DC-8B6C288F0118}" destId="{C8B6F313-3DF0-48B3-95DD-7FFF42904E85}" srcOrd="1" destOrd="0" presId="urn:microsoft.com/office/officeart/2005/8/layout/hierarchy2"/>
    <dgm:cxn modelId="{AB0D356A-CDC3-416B-9786-54807DBA8C9B}" type="presOf" srcId="{037C73C7-9523-4B6A-BD3F-31C60F31E22B}" destId="{D80B0B8A-8FDB-42D8-B292-D045427DDDD8}" srcOrd="0" destOrd="0" presId="urn:microsoft.com/office/officeart/2005/8/layout/hierarchy2"/>
    <dgm:cxn modelId="{57AD024B-450A-497D-BEDE-D0BA61987842}" type="presOf" srcId="{C1BC15A6-4AD3-465B-8852-24D84DF881FF}" destId="{7AEB7071-9E3B-4481-B141-EB61F0C64ACE}" srcOrd="1" destOrd="0" presId="urn:microsoft.com/office/officeart/2005/8/layout/hierarchy2"/>
    <dgm:cxn modelId="{A09A434C-704D-43FF-A516-30A0C443F7BB}" type="presOf" srcId="{7213F53E-C59D-44FA-A940-DE1B3A9D958E}" destId="{A5D34D3B-6818-492F-8A90-CE26AC2A136E}" srcOrd="0" destOrd="0" presId="urn:microsoft.com/office/officeart/2005/8/layout/hierarchy2"/>
    <dgm:cxn modelId="{0CF3B96D-B169-4B48-A4D4-7347F31B171A}" type="presOf" srcId="{C1BC15A6-4AD3-465B-8852-24D84DF881FF}" destId="{CB02EABF-F319-4B5A-9B89-D9C9F60A0DA1}" srcOrd="0" destOrd="0" presId="urn:microsoft.com/office/officeart/2005/8/layout/hierarchy2"/>
    <dgm:cxn modelId="{5DA99052-66C8-4842-8B5F-B2A336B59351}" type="presOf" srcId="{11E8E577-F9C6-40C4-88DE-9FAF81DFD9F6}" destId="{61D1DE9F-EA10-4353-A2C8-110479DD885F}" srcOrd="1" destOrd="0" presId="urn:microsoft.com/office/officeart/2005/8/layout/hierarchy2"/>
    <dgm:cxn modelId="{A117B674-69EE-475A-9E0A-139418018CC9}" type="presOf" srcId="{5DC90B3D-E4D9-4151-ADB2-0208ECB18EC7}" destId="{175BD79A-F233-43D4-AD6E-4BE6E59F0CAD}" srcOrd="1" destOrd="0" presId="urn:microsoft.com/office/officeart/2005/8/layout/hierarchy2"/>
    <dgm:cxn modelId="{9B143057-272D-48B7-9A31-983B7E92F486}" type="presOf" srcId="{83DB41D7-38C4-4563-BB41-A3C95E127A75}" destId="{C6E97821-E9EF-479B-B1FB-8DC3118BA1F0}" srcOrd="0" destOrd="0" presId="urn:microsoft.com/office/officeart/2005/8/layout/hierarchy2"/>
    <dgm:cxn modelId="{03EA6D77-5BD5-41D9-A130-E955EA1B2AB3}" srcId="{624BC1F1-1B1C-4A59-9CDA-181BC15E1291}" destId="{6A0E043C-5070-45C3-9394-65EC8E067067}" srcOrd="1" destOrd="0" parTransId="{999A8680-E006-4157-A35B-53E6D7FCC224}" sibTransId="{AFE8F22D-D7EC-4D0C-B099-FCA4D70C50E9}"/>
    <dgm:cxn modelId="{C14F9D82-BF16-4CC9-AB2E-642C198C7081}" srcId="{83DB41D7-38C4-4563-BB41-A3C95E127A75}" destId="{660B76CA-03C9-4DE7-8CD8-4254DE69C098}" srcOrd="1" destOrd="0" parTransId="{9B44C78D-B978-489B-A356-2A851BADC6BF}" sibTransId="{439E5417-4F87-4D74-A028-EFBC9B24526E}"/>
    <dgm:cxn modelId="{A2795A83-DDED-4667-BD2F-6D023BB617FD}" type="presOf" srcId="{0D1A3F3A-6C28-4CB3-81C7-D40D3C8AF692}" destId="{F06A2DA7-450E-460C-B9FB-BBF7BF930E91}" srcOrd="0" destOrd="0" presId="urn:microsoft.com/office/officeart/2005/8/layout/hierarchy2"/>
    <dgm:cxn modelId="{F745B383-AAF7-4548-B159-F2A571BFB98B}" type="presOf" srcId="{8AB6840D-94C9-437F-A6F7-35FBD8F1BE83}" destId="{7FD9CC93-BAFD-4706-917E-A068826E5611}" srcOrd="1" destOrd="0" presId="urn:microsoft.com/office/officeart/2005/8/layout/hierarchy2"/>
    <dgm:cxn modelId="{D1C43A84-8DCF-4A3D-8A20-AB540B43C3E4}" srcId="{2719918D-7E69-40CB-8887-AAF29E129365}" destId="{624BC1F1-1B1C-4A59-9CDA-181BC15E1291}" srcOrd="1" destOrd="0" parTransId="{0BB86B5E-E441-45FA-AF72-56FAB4CBFA77}" sibTransId="{CC852546-E8F5-4F15-A730-5D2C132B2358}"/>
    <dgm:cxn modelId="{AD27CB8C-B923-4F34-B6B0-18088E9F5F1B}" type="presOf" srcId="{999A8680-E006-4157-A35B-53E6D7FCC224}" destId="{A3D1C6F3-D2B0-45B6-8472-320D477FA3BE}" srcOrd="1" destOrd="0" presId="urn:microsoft.com/office/officeart/2005/8/layout/hierarchy2"/>
    <dgm:cxn modelId="{0B503592-2263-409D-8D89-5A73A8C2AFFA}" srcId="{D96D980C-4304-408F-9887-4DFFA75E5A2C}" destId="{7213F53E-C59D-44FA-A940-DE1B3A9D958E}" srcOrd="0" destOrd="0" parTransId="{902747BD-6074-4303-B1DC-8B6C288F0118}" sibTransId="{60AAA0E1-DC76-488F-98EB-C4DAC07C2834}"/>
    <dgm:cxn modelId="{5376009F-BA00-4FBF-A4D6-65D380AD54E2}" type="presOf" srcId="{624BC1F1-1B1C-4A59-9CDA-181BC15E1291}" destId="{A6C0CB4B-D361-4822-B87C-17EF5FDD6E05}" srcOrd="0" destOrd="0" presId="urn:microsoft.com/office/officeart/2005/8/layout/hierarchy2"/>
    <dgm:cxn modelId="{331AA6A0-D12B-47DB-A939-3470ABA1BE9C}" type="presOf" srcId="{902747BD-6074-4303-B1DC-8B6C288F0118}" destId="{B5D791A6-3AC4-4D96-ADDB-CF67175FD07C}" srcOrd="0" destOrd="0" presId="urn:microsoft.com/office/officeart/2005/8/layout/hierarchy2"/>
    <dgm:cxn modelId="{C3A97EA3-7131-494D-87CC-A481B21A26FA}" type="presOf" srcId="{9B44C78D-B978-489B-A356-2A851BADC6BF}" destId="{644EF24A-786E-4AF1-B830-13F17F560ADD}" srcOrd="0" destOrd="0" presId="urn:microsoft.com/office/officeart/2005/8/layout/hierarchy2"/>
    <dgm:cxn modelId="{93B8B5C6-EE7E-41F5-B5C9-128ED7D59AE2}" srcId="{6A0E043C-5070-45C3-9394-65EC8E067067}" destId="{85A4CE48-5541-42C2-9AA1-77DC1FD8043A}" srcOrd="0" destOrd="0" parTransId="{C1BC15A6-4AD3-465B-8852-24D84DF881FF}" sibTransId="{08363321-5820-49BB-93D5-4010A3DB8928}"/>
    <dgm:cxn modelId="{DAA02BC8-28AA-4629-9583-C22B8C766E31}" type="presOf" srcId="{6A0E043C-5070-45C3-9394-65EC8E067067}" destId="{588A1355-869D-4B40-A7C9-8D139DBFAB87}" srcOrd="0" destOrd="0" presId="urn:microsoft.com/office/officeart/2005/8/layout/hierarchy2"/>
    <dgm:cxn modelId="{68D8ABC8-016D-4920-BD8D-EAB9A028FDAC}" type="presOf" srcId="{AE1A228C-352F-472A-AAB7-1AAFBA488A86}" destId="{87C37016-588F-49D8-B497-FC02D34D6CF0}" srcOrd="0" destOrd="0" presId="urn:microsoft.com/office/officeart/2005/8/layout/hierarchy2"/>
    <dgm:cxn modelId="{AB021FCD-B2BB-45FF-A3F7-3FD58CEEB317}" type="presOf" srcId="{3E692A0A-94FE-4D3B-99B3-7709F9F9CCE1}" destId="{30C3AD64-9D36-4324-8863-FEB6F17C92CE}" srcOrd="1" destOrd="0" presId="urn:microsoft.com/office/officeart/2005/8/layout/hierarchy2"/>
    <dgm:cxn modelId="{6FEE96DA-5BF9-49FF-A1B7-628870015B58}" srcId="{85A4CE48-5541-42C2-9AA1-77DC1FD8043A}" destId="{D96D980C-4304-408F-9887-4DFFA75E5A2C}" srcOrd="0" destOrd="0" parTransId="{11E8E577-F9C6-40C4-88DE-9FAF81DFD9F6}" sibTransId="{46F4478B-FF75-4BC3-8A61-7B91A6DF6DD3}"/>
    <dgm:cxn modelId="{1E3D60E3-8AF8-4AED-AA17-7445B6B65C16}" type="presOf" srcId="{999A8680-E006-4157-A35B-53E6D7FCC224}" destId="{C2EFDF03-841A-48C0-BE6A-D69011F271A3}" srcOrd="0" destOrd="0" presId="urn:microsoft.com/office/officeart/2005/8/layout/hierarchy2"/>
    <dgm:cxn modelId="{333807E6-0B8E-4096-A69C-E528BF000800}" type="presOf" srcId="{D96D980C-4304-408F-9887-4DFFA75E5A2C}" destId="{8D11B836-F3EA-4BB5-93FF-1D02B7F41E47}" srcOrd="0" destOrd="0" presId="urn:microsoft.com/office/officeart/2005/8/layout/hierarchy2"/>
    <dgm:cxn modelId="{351FECE8-CF65-450E-B3B1-D50D79518E76}" type="presOf" srcId="{5DC90B3D-E4D9-4151-ADB2-0208ECB18EC7}" destId="{EC5DD26B-104F-480E-8E18-D1E802E406EC}" srcOrd="0" destOrd="0" presId="urn:microsoft.com/office/officeart/2005/8/layout/hierarchy2"/>
    <dgm:cxn modelId="{24DF60E9-2A36-41D1-AFEF-2E280F85C81F}" type="presOf" srcId="{660B76CA-03C9-4DE7-8CD8-4254DE69C098}" destId="{11F4A900-5CAD-443D-A338-246EF986DA1A}" srcOrd="0" destOrd="0" presId="urn:microsoft.com/office/officeart/2005/8/layout/hierarchy2"/>
    <dgm:cxn modelId="{286322FC-19D7-40DB-8264-FEB4290DC7C8}" type="presOf" srcId="{9B44C78D-B978-489B-A356-2A851BADC6BF}" destId="{A0E2B999-EA0C-478B-8123-8D28DB318956}" srcOrd="1" destOrd="0" presId="urn:microsoft.com/office/officeart/2005/8/layout/hierarchy2"/>
    <dgm:cxn modelId="{3E4732FD-EAF9-47B4-B560-602B564ADFE2}" type="presOf" srcId="{2719918D-7E69-40CB-8887-AAF29E129365}" destId="{A7831199-74C3-436F-A715-E3D51213DB7A}" srcOrd="0" destOrd="0" presId="urn:microsoft.com/office/officeart/2005/8/layout/hierarchy2"/>
    <dgm:cxn modelId="{B58ED2FE-130F-477F-A617-7A43EC19A200}" type="presOf" srcId="{DCAE7D94-70B9-4020-A076-6B40D64E5C81}" destId="{E42CCCEC-76CB-4597-85A5-B9FCD8FA4796}" srcOrd="0" destOrd="0" presId="urn:microsoft.com/office/officeart/2005/8/layout/hierarchy2"/>
    <dgm:cxn modelId="{46F595E6-C45F-498A-8AF6-A30C230916DB}" type="presParOf" srcId="{A7831199-74C3-436F-A715-E3D51213DB7A}" destId="{D4C63ADA-4E7E-4CFE-9B06-D216DF6CBE51}" srcOrd="0" destOrd="0" presId="urn:microsoft.com/office/officeart/2005/8/layout/hierarchy2"/>
    <dgm:cxn modelId="{C7AB3079-1A87-4D0E-A73D-025394C67435}" type="presParOf" srcId="{D4C63ADA-4E7E-4CFE-9B06-D216DF6CBE51}" destId="{D80B0B8A-8FDB-42D8-B292-D045427DDDD8}" srcOrd="0" destOrd="0" presId="urn:microsoft.com/office/officeart/2005/8/layout/hierarchy2"/>
    <dgm:cxn modelId="{72E27CCA-87CF-4C28-B648-222EBC9667E2}" type="presParOf" srcId="{D4C63ADA-4E7E-4CFE-9B06-D216DF6CBE51}" destId="{3A43D265-455D-41A7-921A-55E528D7BA5D}" srcOrd="1" destOrd="0" presId="urn:microsoft.com/office/officeart/2005/8/layout/hierarchy2"/>
    <dgm:cxn modelId="{1D2059A4-887C-44E3-99B5-5A33407F45C6}" type="presParOf" srcId="{A7831199-74C3-436F-A715-E3D51213DB7A}" destId="{E6D53C96-E6D0-4E50-96AB-FDE7339BA4C7}" srcOrd="1" destOrd="0" presId="urn:microsoft.com/office/officeart/2005/8/layout/hierarchy2"/>
    <dgm:cxn modelId="{F8FF70BC-AA0C-46BC-A1F4-6B6DFBD8E635}" type="presParOf" srcId="{E6D53C96-E6D0-4E50-96AB-FDE7339BA4C7}" destId="{A6C0CB4B-D361-4822-B87C-17EF5FDD6E05}" srcOrd="0" destOrd="0" presId="urn:microsoft.com/office/officeart/2005/8/layout/hierarchy2"/>
    <dgm:cxn modelId="{D1BBBC6E-7E41-4C63-A9A6-F8FB4DCBA6F1}" type="presParOf" srcId="{E6D53C96-E6D0-4E50-96AB-FDE7339BA4C7}" destId="{618D286A-C611-4917-894F-2384918F1169}" srcOrd="1" destOrd="0" presId="urn:microsoft.com/office/officeart/2005/8/layout/hierarchy2"/>
    <dgm:cxn modelId="{D9A59610-952E-480B-ABA8-BBD382F19232}" type="presParOf" srcId="{618D286A-C611-4917-894F-2384918F1169}" destId="{8E22519A-67AF-49DE-8DB8-E818F5F8C1D5}" srcOrd="0" destOrd="0" presId="urn:microsoft.com/office/officeart/2005/8/layout/hierarchy2"/>
    <dgm:cxn modelId="{EE20A8E0-0D26-4FF2-9B16-9104D584FA8A}" type="presParOf" srcId="{8E22519A-67AF-49DE-8DB8-E818F5F8C1D5}" destId="{7FD9CC93-BAFD-4706-917E-A068826E5611}" srcOrd="0" destOrd="0" presId="urn:microsoft.com/office/officeart/2005/8/layout/hierarchy2"/>
    <dgm:cxn modelId="{64D32564-2E58-46E4-A499-81526AD47862}" type="presParOf" srcId="{618D286A-C611-4917-894F-2384918F1169}" destId="{0DDFF0B7-FE44-445B-9888-7E143AFC93CB}" srcOrd="1" destOrd="0" presId="urn:microsoft.com/office/officeart/2005/8/layout/hierarchy2"/>
    <dgm:cxn modelId="{B82467CA-2D82-4329-9F40-236AAAAFC236}" type="presParOf" srcId="{0DDFF0B7-FE44-445B-9888-7E143AFC93CB}" destId="{87C37016-588F-49D8-B497-FC02D34D6CF0}" srcOrd="0" destOrd="0" presId="urn:microsoft.com/office/officeart/2005/8/layout/hierarchy2"/>
    <dgm:cxn modelId="{9A0B3EE8-0A1C-4850-9E96-08924429BA9B}" type="presParOf" srcId="{0DDFF0B7-FE44-445B-9888-7E143AFC93CB}" destId="{D121BB0E-ABB4-4262-9B56-9ABDEF7EE663}" srcOrd="1" destOrd="0" presId="urn:microsoft.com/office/officeart/2005/8/layout/hierarchy2"/>
    <dgm:cxn modelId="{758E20A1-F569-4E44-80D3-C216108B6D76}" type="presParOf" srcId="{618D286A-C611-4917-894F-2384918F1169}" destId="{C2EFDF03-841A-48C0-BE6A-D69011F271A3}" srcOrd="2" destOrd="0" presId="urn:microsoft.com/office/officeart/2005/8/layout/hierarchy2"/>
    <dgm:cxn modelId="{3C063847-BCC8-4188-8A9F-29E91548F8CE}" type="presParOf" srcId="{C2EFDF03-841A-48C0-BE6A-D69011F271A3}" destId="{A3D1C6F3-D2B0-45B6-8472-320D477FA3BE}" srcOrd="0" destOrd="0" presId="urn:microsoft.com/office/officeart/2005/8/layout/hierarchy2"/>
    <dgm:cxn modelId="{E1B93451-1400-4872-BBB0-978BA4583686}" type="presParOf" srcId="{618D286A-C611-4917-894F-2384918F1169}" destId="{6BDC2E66-7186-4108-875D-0EE08C868915}" srcOrd="3" destOrd="0" presId="urn:microsoft.com/office/officeart/2005/8/layout/hierarchy2"/>
    <dgm:cxn modelId="{38B060D6-EE3C-4835-A585-FFCA2FFCBE3A}" type="presParOf" srcId="{6BDC2E66-7186-4108-875D-0EE08C868915}" destId="{588A1355-869D-4B40-A7C9-8D139DBFAB87}" srcOrd="0" destOrd="0" presId="urn:microsoft.com/office/officeart/2005/8/layout/hierarchy2"/>
    <dgm:cxn modelId="{B0B2E1A5-D7E4-41C7-8BB8-1EE5C3A96A14}" type="presParOf" srcId="{6BDC2E66-7186-4108-875D-0EE08C868915}" destId="{365FC790-5CB3-47E8-BB46-2197DC6B27A3}" srcOrd="1" destOrd="0" presId="urn:microsoft.com/office/officeart/2005/8/layout/hierarchy2"/>
    <dgm:cxn modelId="{6D9B9E19-478F-47DE-8337-530FF00457E6}" type="presParOf" srcId="{365FC790-5CB3-47E8-BB46-2197DC6B27A3}" destId="{CB02EABF-F319-4B5A-9B89-D9C9F60A0DA1}" srcOrd="0" destOrd="0" presId="urn:microsoft.com/office/officeart/2005/8/layout/hierarchy2"/>
    <dgm:cxn modelId="{C2BA1972-6230-4E29-8EF5-DC3384EDA8EE}" type="presParOf" srcId="{CB02EABF-F319-4B5A-9B89-D9C9F60A0DA1}" destId="{7AEB7071-9E3B-4481-B141-EB61F0C64ACE}" srcOrd="0" destOrd="0" presId="urn:microsoft.com/office/officeart/2005/8/layout/hierarchy2"/>
    <dgm:cxn modelId="{44649B3C-90BE-458A-999B-F5366627DC35}" type="presParOf" srcId="{365FC790-5CB3-47E8-BB46-2197DC6B27A3}" destId="{B46EDD8E-6C1F-4E8E-8C90-DAC9F9F98B67}" srcOrd="1" destOrd="0" presId="urn:microsoft.com/office/officeart/2005/8/layout/hierarchy2"/>
    <dgm:cxn modelId="{D3710936-3447-47E2-BB44-C8DE8B8361C7}" type="presParOf" srcId="{B46EDD8E-6C1F-4E8E-8C90-DAC9F9F98B67}" destId="{E1ADD645-C73A-4BFD-BFD2-2FD222CD9029}" srcOrd="0" destOrd="0" presId="urn:microsoft.com/office/officeart/2005/8/layout/hierarchy2"/>
    <dgm:cxn modelId="{2CABF28E-83EE-4A58-A743-E8A148DBC3B3}" type="presParOf" srcId="{B46EDD8E-6C1F-4E8E-8C90-DAC9F9F98B67}" destId="{AB2FF2EB-D4CD-4C0C-BD5C-1016CB016666}" srcOrd="1" destOrd="0" presId="urn:microsoft.com/office/officeart/2005/8/layout/hierarchy2"/>
    <dgm:cxn modelId="{96C87193-21F8-4CD0-8BC7-6A8CAAB8B9DC}" type="presParOf" srcId="{AB2FF2EB-D4CD-4C0C-BD5C-1016CB016666}" destId="{84A079EB-5093-4D8D-9C94-0530DC203F31}" srcOrd="0" destOrd="0" presId="urn:microsoft.com/office/officeart/2005/8/layout/hierarchy2"/>
    <dgm:cxn modelId="{0D97134F-0CBD-4BD1-9EE3-A6D95A7AED97}" type="presParOf" srcId="{84A079EB-5093-4D8D-9C94-0530DC203F31}" destId="{61D1DE9F-EA10-4353-A2C8-110479DD885F}" srcOrd="0" destOrd="0" presId="urn:microsoft.com/office/officeart/2005/8/layout/hierarchy2"/>
    <dgm:cxn modelId="{22E3049D-F119-4535-9FBF-5C2B0D3799EE}" type="presParOf" srcId="{AB2FF2EB-D4CD-4C0C-BD5C-1016CB016666}" destId="{1D251CBA-771F-4727-88C2-1842C75D2C96}" srcOrd="1" destOrd="0" presId="urn:microsoft.com/office/officeart/2005/8/layout/hierarchy2"/>
    <dgm:cxn modelId="{5334A596-F257-4CC9-82E4-C80539A0611B}" type="presParOf" srcId="{1D251CBA-771F-4727-88C2-1842C75D2C96}" destId="{8D11B836-F3EA-4BB5-93FF-1D02B7F41E47}" srcOrd="0" destOrd="0" presId="urn:microsoft.com/office/officeart/2005/8/layout/hierarchy2"/>
    <dgm:cxn modelId="{1256DCEE-3F81-4C84-9ACD-61DF4F6FB637}" type="presParOf" srcId="{1D251CBA-771F-4727-88C2-1842C75D2C96}" destId="{FCE719AD-1EF3-49FC-996C-73EB15CFCBDF}" srcOrd="1" destOrd="0" presId="urn:microsoft.com/office/officeart/2005/8/layout/hierarchy2"/>
    <dgm:cxn modelId="{7DD5AB7D-0EC2-44F8-A11F-9F5AF7C50334}" type="presParOf" srcId="{FCE719AD-1EF3-49FC-996C-73EB15CFCBDF}" destId="{B5D791A6-3AC4-4D96-ADDB-CF67175FD07C}" srcOrd="0" destOrd="0" presId="urn:microsoft.com/office/officeart/2005/8/layout/hierarchy2"/>
    <dgm:cxn modelId="{4A4C1843-1B17-4942-9C50-025C47867539}" type="presParOf" srcId="{B5D791A6-3AC4-4D96-ADDB-CF67175FD07C}" destId="{C8B6F313-3DF0-48B3-95DD-7FFF42904E85}" srcOrd="0" destOrd="0" presId="urn:microsoft.com/office/officeart/2005/8/layout/hierarchy2"/>
    <dgm:cxn modelId="{41A15623-F84E-4B03-ACA2-FBBD97667286}" type="presParOf" srcId="{FCE719AD-1EF3-49FC-996C-73EB15CFCBDF}" destId="{3C6FE067-7BDF-4701-8D3D-73C67F2B4C0E}" srcOrd="1" destOrd="0" presId="urn:microsoft.com/office/officeart/2005/8/layout/hierarchy2"/>
    <dgm:cxn modelId="{EED98A61-B80F-457B-8403-498D1D51CCCC}" type="presParOf" srcId="{3C6FE067-7BDF-4701-8D3D-73C67F2B4C0E}" destId="{A5D34D3B-6818-492F-8A90-CE26AC2A136E}" srcOrd="0" destOrd="0" presId="urn:microsoft.com/office/officeart/2005/8/layout/hierarchy2"/>
    <dgm:cxn modelId="{F59ABEEE-10CD-4050-A12A-34226371CD65}" type="presParOf" srcId="{3C6FE067-7BDF-4701-8D3D-73C67F2B4C0E}" destId="{A24FE3DF-4981-43E2-947E-7B71ED178143}" srcOrd="1" destOrd="0" presId="urn:microsoft.com/office/officeart/2005/8/layout/hierarchy2"/>
    <dgm:cxn modelId="{FDB6D5F4-983F-4843-90F7-1803F54E1A74}" type="presParOf" srcId="{FCE719AD-1EF3-49FC-996C-73EB15CFCBDF}" destId="{EC5DD26B-104F-480E-8E18-D1E802E406EC}" srcOrd="2" destOrd="0" presId="urn:microsoft.com/office/officeart/2005/8/layout/hierarchy2"/>
    <dgm:cxn modelId="{0567313C-224C-4CA9-85C6-F7403BC31D38}" type="presParOf" srcId="{EC5DD26B-104F-480E-8E18-D1E802E406EC}" destId="{175BD79A-F233-43D4-AD6E-4BE6E59F0CAD}" srcOrd="0" destOrd="0" presId="urn:microsoft.com/office/officeart/2005/8/layout/hierarchy2"/>
    <dgm:cxn modelId="{1BD97206-16FE-4AAD-ACB9-78E00273885C}" type="presParOf" srcId="{FCE719AD-1EF3-49FC-996C-73EB15CFCBDF}" destId="{C1584C64-DCCD-423B-B708-A077CF22C39D}" srcOrd="3" destOrd="0" presId="urn:microsoft.com/office/officeart/2005/8/layout/hierarchy2"/>
    <dgm:cxn modelId="{A0B93CB4-CC5B-440E-AD07-D77707302EE8}" type="presParOf" srcId="{C1584C64-DCCD-423B-B708-A077CF22C39D}" destId="{F06A2DA7-450E-460C-B9FB-BBF7BF930E91}" srcOrd="0" destOrd="0" presId="urn:microsoft.com/office/officeart/2005/8/layout/hierarchy2"/>
    <dgm:cxn modelId="{56F7E7A1-E81B-48AC-8AF9-B4B3D05386BE}" type="presParOf" srcId="{C1584C64-DCCD-423B-B708-A077CF22C39D}" destId="{72037EA9-A3BF-437D-8DB5-08D4A4091F1A}" srcOrd="1" destOrd="0" presId="urn:microsoft.com/office/officeart/2005/8/layout/hierarchy2"/>
    <dgm:cxn modelId="{C54B8319-7B23-4F33-A984-595DA800DD1A}" type="presParOf" srcId="{A7831199-74C3-436F-A715-E3D51213DB7A}" destId="{4C604A50-4568-4D3F-BE77-355DF73C44A3}" srcOrd="2" destOrd="0" presId="urn:microsoft.com/office/officeart/2005/8/layout/hierarchy2"/>
    <dgm:cxn modelId="{46DB7B1F-F0D8-4A7A-83D7-59ADB568422A}" type="presParOf" srcId="{4C604A50-4568-4D3F-BE77-355DF73C44A3}" destId="{C6E97821-E9EF-479B-B1FB-8DC3118BA1F0}" srcOrd="0" destOrd="0" presId="urn:microsoft.com/office/officeart/2005/8/layout/hierarchy2"/>
    <dgm:cxn modelId="{5874C004-5AB2-4AA2-9573-B795844D45DD}" type="presParOf" srcId="{4C604A50-4568-4D3F-BE77-355DF73C44A3}" destId="{04110607-385E-4771-AD12-72488B43C01E}" srcOrd="1" destOrd="0" presId="urn:microsoft.com/office/officeart/2005/8/layout/hierarchy2"/>
    <dgm:cxn modelId="{DCC9BA81-9E60-4DBB-AD55-E17CFAFC0686}" type="presParOf" srcId="{04110607-385E-4771-AD12-72488B43C01E}" destId="{0DB7FAA4-7A38-4B2A-8799-8221E6948E22}" srcOrd="0" destOrd="0" presId="urn:microsoft.com/office/officeart/2005/8/layout/hierarchy2"/>
    <dgm:cxn modelId="{278075A0-7A4E-4CE8-B96C-A9E87DC6F0B6}" type="presParOf" srcId="{0DB7FAA4-7A38-4B2A-8799-8221E6948E22}" destId="{30C3AD64-9D36-4324-8863-FEB6F17C92CE}" srcOrd="0" destOrd="0" presId="urn:microsoft.com/office/officeart/2005/8/layout/hierarchy2"/>
    <dgm:cxn modelId="{B4FA7F34-BF07-42FA-845D-521F089EC655}" type="presParOf" srcId="{04110607-385E-4771-AD12-72488B43C01E}" destId="{5EE0C8CB-1A3D-49F8-BFA3-DE6C1873FE59}" srcOrd="1" destOrd="0" presId="urn:microsoft.com/office/officeart/2005/8/layout/hierarchy2"/>
    <dgm:cxn modelId="{830A8E33-A992-4B90-9AC8-394D05A45E4D}" type="presParOf" srcId="{5EE0C8CB-1A3D-49F8-BFA3-DE6C1873FE59}" destId="{E42CCCEC-76CB-4597-85A5-B9FCD8FA4796}" srcOrd="0" destOrd="0" presId="urn:microsoft.com/office/officeart/2005/8/layout/hierarchy2"/>
    <dgm:cxn modelId="{95428C2E-AD0B-4CFA-BC73-7FC7C1DEACE7}" type="presParOf" srcId="{5EE0C8CB-1A3D-49F8-BFA3-DE6C1873FE59}" destId="{4CF3D005-20B9-4FD2-ACA7-C12F35D166E5}" srcOrd="1" destOrd="0" presId="urn:microsoft.com/office/officeart/2005/8/layout/hierarchy2"/>
    <dgm:cxn modelId="{543EA69E-F28E-42AB-B656-F7584978BADF}" type="presParOf" srcId="{04110607-385E-4771-AD12-72488B43C01E}" destId="{644EF24A-786E-4AF1-B830-13F17F560ADD}" srcOrd="2" destOrd="0" presId="urn:microsoft.com/office/officeart/2005/8/layout/hierarchy2"/>
    <dgm:cxn modelId="{18289BDA-3A91-4551-9834-3B54470399B6}" type="presParOf" srcId="{644EF24A-786E-4AF1-B830-13F17F560ADD}" destId="{A0E2B999-EA0C-478B-8123-8D28DB318956}" srcOrd="0" destOrd="0" presId="urn:microsoft.com/office/officeart/2005/8/layout/hierarchy2"/>
    <dgm:cxn modelId="{455F2845-800A-4A05-93DE-B16390317F84}" type="presParOf" srcId="{04110607-385E-4771-AD12-72488B43C01E}" destId="{17DC49DE-2E3E-4310-9690-9333DD04858A}" srcOrd="3" destOrd="0" presId="urn:microsoft.com/office/officeart/2005/8/layout/hierarchy2"/>
    <dgm:cxn modelId="{DD859426-3431-47CE-9293-14D78ED2DE6D}" type="presParOf" srcId="{17DC49DE-2E3E-4310-9690-9333DD04858A}" destId="{11F4A900-5CAD-443D-A338-246EF986DA1A}" srcOrd="0" destOrd="0" presId="urn:microsoft.com/office/officeart/2005/8/layout/hierarchy2"/>
    <dgm:cxn modelId="{09072D11-3135-43C5-B0F3-DF220094C047}" type="presParOf" srcId="{17DC49DE-2E3E-4310-9690-9333DD04858A}" destId="{0AC57755-9E64-47DB-9C4F-BD27E8BE61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B0B8A-8FDB-42D8-B292-D045427DDDD8}">
      <dsp:nvSpPr>
        <dsp:cNvPr id="0" name=""/>
        <dsp:cNvSpPr/>
      </dsp:nvSpPr>
      <dsp:spPr>
        <a:xfrm>
          <a:off x="0" y="329285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訂單</a:t>
          </a:r>
        </a:p>
      </dsp:txBody>
      <dsp:txXfrm>
        <a:off x="17470" y="346755"/>
        <a:ext cx="1158003" cy="561531"/>
      </dsp:txXfrm>
    </dsp:sp>
    <dsp:sp modelId="{A6C0CB4B-D361-4822-B87C-17EF5FDD6E05}">
      <dsp:nvSpPr>
        <dsp:cNvPr id="0" name=""/>
        <dsp:cNvSpPr/>
      </dsp:nvSpPr>
      <dsp:spPr>
        <a:xfrm>
          <a:off x="6635" y="1466363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食譜</a:t>
          </a:r>
        </a:p>
      </dsp:txBody>
      <dsp:txXfrm>
        <a:off x="24105" y="1483833"/>
        <a:ext cx="1158003" cy="561531"/>
      </dsp:txXfrm>
    </dsp:sp>
    <dsp:sp modelId="{8E22519A-67AF-49DE-8DB8-E818F5F8C1D5}">
      <dsp:nvSpPr>
        <dsp:cNvPr id="0" name=""/>
        <dsp:cNvSpPr/>
      </dsp:nvSpPr>
      <dsp:spPr>
        <a:xfrm rot="18794480">
          <a:off x="1093975" y="1508543"/>
          <a:ext cx="67065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670659" y="117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12538" y="1503554"/>
        <a:ext cx="33532" cy="33532"/>
      </dsp:txXfrm>
    </dsp:sp>
    <dsp:sp modelId="{87C37016-588F-49D8-B497-FC02D34D6CF0}">
      <dsp:nvSpPr>
        <dsp:cNvPr id="0" name=""/>
        <dsp:cNvSpPr/>
      </dsp:nvSpPr>
      <dsp:spPr>
        <a:xfrm>
          <a:off x="1659029" y="977805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煮</a:t>
          </a:r>
        </a:p>
      </dsp:txBody>
      <dsp:txXfrm>
        <a:off x="1676499" y="995275"/>
        <a:ext cx="1158003" cy="561531"/>
      </dsp:txXfrm>
    </dsp:sp>
    <dsp:sp modelId="{C2EFDF03-841A-48C0-BE6A-D69011F271A3}">
      <dsp:nvSpPr>
        <dsp:cNvPr id="0" name=""/>
        <dsp:cNvSpPr/>
      </dsp:nvSpPr>
      <dsp:spPr>
        <a:xfrm rot="2142401">
          <a:off x="1144345" y="1924307"/>
          <a:ext cx="587645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587645" y="117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423477" y="1921394"/>
        <a:ext cx="29382" cy="29382"/>
      </dsp:txXfrm>
    </dsp:sp>
    <dsp:sp modelId="{588A1355-869D-4B40-A7C9-8D139DBFAB87}">
      <dsp:nvSpPr>
        <dsp:cNvPr id="0" name=""/>
        <dsp:cNvSpPr/>
      </dsp:nvSpPr>
      <dsp:spPr>
        <a:xfrm>
          <a:off x="1676757" y="1809334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切</a:t>
          </a:r>
        </a:p>
      </dsp:txBody>
      <dsp:txXfrm>
        <a:off x="1694227" y="1826804"/>
        <a:ext cx="1158003" cy="561531"/>
      </dsp:txXfrm>
    </dsp:sp>
    <dsp:sp modelId="{CB02EABF-F319-4B5A-9B89-D9C9F60A0DA1}">
      <dsp:nvSpPr>
        <dsp:cNvPr id="0" name=""/>
        <dsp:cNvSpPr/>
      </dsp:nvSpPr>
      <dsp:spPr>
        <a:xfrm rot="19020028">
          <a:off x="2782062" y="1873309"/>
          <a:ext cx="652452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652452" y="1177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091978" y="1868775"/>
        <a:ext cx="32622" cy="32622"/>
      </dsp:txXfrm>
    </dsp:sp>
    <dsp:sp modelId="{E1ADD645-C73A-4BFD-BFD2-2FD222CD9029}">
      <dsp:nvSpPr>
        <dsp:cNvPr id="0" name=""/>
        <dsp:cNvSpPr/>
      </dsp:nvSpPr>
      <dsp:spPr>
        <a:xfrm>
          <a:off x="3346878" y="1364366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擺盤</a:t>
          </a:r>
        </a:p>
      </dsp:txBody>
      <dsp:txXfrm>
        <a:off x="3364348" y="1381836"/>
        <a:ext cx="1158003" cy="561531"/>
      </dsp:txXfrm>
    </dsp:sp>
    <dsp:sp modelId="{84A079EB-5093-4D8D-9C94-0530DC203F31}">
      <dsp:nvSpPr>
        <dsp:cNvPr id="0" name=""/>
        <dsp:cNvSpPr/>
      </dsp:nvSpPr>
      <dsp:spPr>
        <a:xfrm>
          <a:off x="4539821" y="1650825"/>
          <a:ext cx="42941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429411" y="1177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743792" y="1651867"/>
        <a:ext cx="21470" cy="21470"/>
      </dsp:txXfrm>
    </dsp:sp>
    <dsp:sp modelId="{8D11B836-F3EA-4BB5-93FF-1D02B7F41E47}">
      <dsp:nvSpPr>
        <dsp:cNvPr id="0" name=""/>
        <dsp:cNvSpPr/>
      </dsp:nvSpPr>
      <dsp:spPr>
        <a:xfrm>
          <a:off x="4969233" y="1364366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工作</a:t>
          </a:r>
        </a:p>
      </dsp:txBody>
      <dsp:txXfrm>
        <a:off x="4986703" y="1381836"/>
        <a:ext cx="1158003" cy="561531"/>
      </dsp:txXfrm>
    </dsp:sp>
    <dsp:sp modelId="{B5D791A6-3AC4-4D96-ADDB-CF67175FD07C}">
      <dsp:nvSpPr>
        <dsp:cNvPr id="0" name=""/>
        <dsp:cNvSpPr/>
      </dsp:nvSpPr>
      <dsp:spPr>
        <a:xfrm rot="18427664">
          <a:off x="5987622" y="1299742"/>
          <a:ext cx="88068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880689" y="1177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405949" y="1289502"/>
        <a:ext cx="44034" cy="44034"/>
      </dsp:txXfrm>
    </dsp:sp>
    <dsp:sp modelId="{A5D34D3B-6818-492F-8A90-CE26AC2A136E}">
      <dsp:nvSpPr>
        <dsp:cNvPr id="0" name=""/>
        <dsp:cNvSpPr/>
      </dsp:nvSpPr>
      <dsp:spPr>
        <a:xfrm>
          <a:off x="6693756" y="662200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Player1</a:t>
          </a:r>
          <a:endParaRPr lang="zh-TW" altLang="en-US" sz="2100" kern="1200" dirty="0"/>
        </a:p>
      </dsp:txBody>
      <dsp:txXfrm>
        <a:off x="6711226" y="679670"/>
        <a:ext cx="1158003" cy="561531"/>
      </dsp:txXfrm>
    </dsp:sp>
    <dsp:sp modelId="{EC5DD26B-104F-480E-8E18-D1E802E406EC}">
      <dsp:nvSpPr>
        <dsp:cNvPr id="0" name=""/>
        <dsp:cNvSpPr/>
      </dsp:nvSpPr>
      <dsp:spPr>
        <a:xfrm rot="2759507">
          <a:off x="6045405" y="1925977"/>
          <a:ext cx="765119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765119" y="1177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6408837" y="1918627"/>
        <a:ext cx="38255" cy="38255"/>
      </dsp:txXfrm>
    </dsp:sp>
    <dsp:sp modelId="{F06A2DA7-450E-460C-B9FB-BBF7BF930E91}">
      <dsp:nvSpPr>
        <dsp:cNvPr id="0" name=""/>
        <dsp:cNvSpPr/>
      </dsp:nvSpPr>
      <dsp:spPr>
        <a:xfrm>
          <a:off x="6693753" y="1914671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Player2</a:t>
          </a:r>
          <a:endParaRPr lang="zh-TW" altLang="en-US" sz="2100" kern="1200" dirty="0"/>
        </a:p>
      </dsp:txBody>
      <dsp:txXfrm>
        <a:off x="6711223" y="1932141"/>
        <a:ext cx="1158003" cy="561531"/>
      </dsp:txXfrm>
    </dsp:sp>
    <dsp:sp modelId="{C6E97821-E9EF-479B-B1FB-8DC3118BA1F0}">
      <dsp:nvSpPr>
        <dsp:cNvPr id="0" name=""/>
        <dsp:cNvSpPr/>
      </dsp:nvSpPr>
      <dsp:spPr>
        <a:xfrm>
          <a:off x="1120248" y="3460887"/>
          <a:ext cx="1881594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訂單完成</a:t>
          </a:r>
          <a:r>
            <a:rPr lang="en-US" altLang="zh-TW" sz="2100" kern="1200" dirty="0"/>
            <a:t>/</a:t>
          </a:r>
          <a:r>
            <a:rPr lang="zh-TW" altLang="en-US" sz="2100" kern="1200" dirty="0"/>
            <a:t>超時</a:t>
          </a:r>
        </a:p>
      </dsp:txBody>
      <dsp:txXfrm>
        <a:off x="1137718" y="3478357"/>
        <a:ext cx="1846654" cy="561531"/>
      </dsp:txXfrm>
    </dsp:sp>
    <dsp:sp modelId="{0DB7FAA4-7A38-4B2A-8799-8221E6948E22}">
      <dsp:nvSpPr>
        <dsp:cNvPr id="0" name=""/>
        <dsp:cNvSpPr/>
      </dsp:nvSpPr>
      <dsp:spPr>
        <a:xfrm rot="19611682">
          <a:off x="2926131" y="3492879"/>
          <a:ext cx="930975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930975" y="117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368345" y="3481382"/>
        <a:ext cx="46548" cy="46548"/>
      </dsp:txXfrm>
    </dsp:sp>
    <dsp:sp modelId="{E42CCCEC-76CB-4597-85A5-B9FCD8FA4796}">
      <dsp:nvSpPr>
        <dsp:cNvPr id="0" name=""/>
        <dsp:cNvSpPr/>
      </dsp:nvSpPr>
      <dsp:spPr>
        <a:xfrm>
          <a:off x="3781395" y="2951954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賺錢</a:t>
          </a:r>
        </a:p>
      </dsp:txBody>
      <dsp:txXfrm>
        <a:off x="3798865" y="2969424"/>
        <a:ext cx="1158003" cy="561531"/>
      </dsp:txXfrm>
    </dsp:sp>
    <dsp:sp modelId="{644EF24A-786E-4AF1-B830-13F17F560ADD}">
      <dsp:nvSpPr>
        <dsp:cNvPr id="0" name=""/>
        <dsp:cNvSpPr/>
      </dsp:nvSpPr>
      <dsp:spPr>
        <a:xfrm rot="1725416">
          <a:off x="2946980" y="3961354"/>
          <a:ext cx="889671" cy="23554"/>
        </a:xfrm>
        <a:custGeom>
          <a:avLst/>
          <a:gdLst/>
          <a:ahLst/>
          <a:cxnLst/>
          <a:rect l="0" t="0" r="0" b="0"/>
          <a:pathLst>
            <a:path>
              <a:moveTo>
                <a:pt x="0" y="11777"/>
              </a:moveTo>
              <a:lnTo>
                <a:pt x="889671" y="117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369574" y="3950890"/>
        <a:ext cx="44483" cy="44483"/>
      </dsp:txXfrm>
    </dsp:sp>
    <dsp:sp modelId="{11F4A900-5CAD-443D-A338-246EF986DA1A}">
      <dsp:nvSpPr>
        <dsp:cNvPr id="0" name=""/>
        <dsp:cNvSpPr/>
      </dsp:nvSpPr>
      <dsp:spPr>
        <a:xfrm>
          <a:off x="3781789" y="3888904"/>
          <a:ext cx="1192943" cy="5964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賠錢</a:t>
          </a:r>
        </a:p>
      </dsp:txBody>
      <dsp:txXfrm>
        <a:off x="3799259" y="3906374"/>
        <a:ext cx="1158003" cy="561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DFBC-8B9A-42AF-AD96-6F604344E4DB}" type="datetimeFigureOut">
              <a:rPr lang="zh-TW" altLang="en-US" smtClean="0"/>
              <a:t>2021/11/17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D1DFC-995E-4B20-B7C5-C6D911E12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4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9B08A-CCEC-46A6-ACCD-700F305255E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9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1949891" y="527562"/>
            <a:ext cx="5244219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570" y="1591056"/>
            <a:ext cx="4279392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28616"/>
            <a:ext cx="4279392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513724" y="1332237"/>
            <a:ext cx="3947799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74" y="2523744"/>
            <a:ext cx="2873502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33772" y="640079"/>
            <a:ext cx="3627882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1298" y="4087368"/>
            <a:ext cx="2489454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1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7886700" cy="4160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3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5407362" y="0"/>
            <a:ext cx="3107988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078991"/>
            <a:ext cx="3950208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279393"/>
            <a:ext cx="3950208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011680"/>
            <a:ext cx="370332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4316" y="2011680"/>
            <a:ext cx="370332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226615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2011680"/>
            <a:ext cx="370332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3127248"/>
            <a:ext cx="370332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14316" y="2011680"/>
            <a:ext cx="370332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4316" y="3127248"/>
            <a:ext cx="370332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477229" y="181596"/>
            <a:ext cx="618954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838" y="1572768"/>
            <a:ext cx="4876038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0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3545046" y="0"/>
            <a:ext cx="5604286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40080"/>
            <a:ext cx="291465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376" y="640080"/>
            <a:ext cx="3367278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776472"/>
            <a:ext cx="291465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oy plastic numbers">
            <a:extLst>
              <a:ext uri="{FF2B5EF4-FFF2-40B4-BE49-F238E27FC236}">
                <a16:creationId xmlns:a16="http://schemas.microsoft.com/office/drawing/2014/main" id="{851E7FE3-00FE-4702-9D59-B5192F166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80" b="6350"/>
          <a:stretch/>
        </p:blipFill>
        <p:spPr>
          <a:xfrm>
            <a:off x="-1523980" y="10"/>
            <a:ext cx="12191980" cy="6857990"/>
          </a:xfrm>
          <a:prstGeom prst="rect">
            <a:avLst/>
          </a:prstGeom>
        </p:spPr>
      </p:pic>
      <p:sp>
        <p:nvSpPr>
          <p:cNvPr id="10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5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35752-B42D-4514-B5F1-1C887CE53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473" y="1998925"/>
            <a:ext cx="5541054" cy="2213621"/>
          </a:xfrm>
        </p:spPr>
        <p:txBody>
          <a:bodyPr>
            <a:normAutofit/>
          </a:bodyPr>
          <a:lstStyle/>
          <a:p>
            <a:pPr algn="ctr"/>
            <a:r>
              <a:rPr lang="en-US" altLang="zh-TW" sz="4100"/>
              <a:t>110 Data Structure</a:t>
            </a:r>
            <a:br>
              <a:rPr lang="en-US" altLang="zh-TW" sz="4100"/>
            </a:br>
            <a:br>
              <a:rPr lang="en-US" altLang="zh-TW" sz="4100"/>
            </a:br>
            <a:r>
              <a:rPr lang="en-US" altLang="zh-TW" sz="4100"/>
              <a:t>Homework-2</a:t>
            </a:r>
            <a:endParaRPr lang="zh-TW" altLang="en-US" sz="4100"/>
          </a:p>
        </p:txBody>
      </p:sp>
    </p:spTree>
    <p:extLst>
      <p:ext uri="{BB962C8B-B14F-4D97-AF65-F5344CB8AC3E}">
        <p14:creationId xmlns:p14="http://schemas.microsoft.com/office/powerpoint/2010/main" val="133483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504A8-F2B9-470C-AFB9-9C39AB2A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&amp; 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699320-754B-4521-948F-BC3D9F73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Read the file (input_1.txt)</a:t>
            </a:r>
          </a:p>
          <a:p>
            <a:r>
              <a:rPr lang="en-US" altLang="zh-TW" dirty="0"/>
              <a:t>The </a:t>
            </a:r>
            <a:r>
              <a:rPr lang="en-US" altLang="zh-TW" b="1" dirty="0"/>
              <a:t>first line </a:t>
            </a:r>
            <a:r>
              <a:rPr lang="en-US" altLang="zh-TW" dirty="0"/>
              <a:t>presents the </a:t>
            </a:r>
            <a:r>
              <a:rPr lang="en-US" altLang="zh-TW" b="1" dirty="0"/>
              <a:t>initial list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</a:t>
            </a:r>
            <a:r>
              <a:rPr lang="en-US" altLang="zh-TW" b="1" dirty="0"/>
              <a:t>second line </a:t>
            </a:r>
            <a:r>
              <a:rPr lang="en-US" altLang="zh-TW" dirty="0"/>
              <a:t>contains an integer </a:t>
            </a:r>
            <a:r>
              <a:rPr lang="en-US" altLang="zh-TW" b="1" dirty="0"/>
              <a:t>n</a:t>
            </a:r>
            <a:r>
              <a:rPr lang="en-US" altLang="zh-TW" dirty="0"/>
              <a:t> indicates how many commands there are.</a:t>
            </a:r>
          </a:p>
          <a:p>
            <a:r>
              <a:rPr lang="en-US" altLang="zh-TW" dirty="0"/>
              <a:t>The next </a:t>
            </a:r>
            <a:r>
              <a:rPr lang="en-US" altLang="zh-TW" b="1" dirty="0"/>
              <a:t>n</a:t>
            </a:r>
            <a:r>
              <a:rPr lang="en-US" altLang="zh-TW" dirty="0"/>
              <a:t> rows are the </a:t>
            </a:r>
            <a:r>
              <a:rPr lang="en-US" altLang="zh-TW" b="1" dirty="0"/>
              <a:t>commands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Implement the functions in next slice, and write the result of “show” to the file (output_1.txt).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640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1C404-22A9-4EC1-B972-9963978F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ED8FD-3A0F-44D8-B7B7-4ADEC1384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598" y="2011680"/>
            <a:ext cx="2858621" cy="4568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(Input)</a:t>
            </a:r>
          </a:p>
          <a:p>
            <a:r>
              <a:rPr lang="en-US" altLang="zh-TW" dirty="0"/>
              <a:t>1 2 3 4 5 6                                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add 9</a:t>
            </a:r>
          </a:p>
          <a:p>
            <a:r>
              <a:rPr lang="en-US" altLang="zh-TW" dirty="0"/>
              <a:t>add 8</a:t>
            </a:r>
          </a:p>
          <a:p>
            <a:r>
              <a:rPr lang="en-US" altLang="zh-TW" dirty="0"/>
              <a:t>rev 3</a:t>
            </a:r>
          </a:p>
          <a:p>
            <a:r>
              <a:rPr lang="en-US" altLang="zh-TW" dirty="0"/>
              <a:t>del 1</a:t>
            </a:r>
          </a:p>
          <a:p>
            <a:r>
              <a:rPr lang="en-US" altLang="zh-TW" dirty="0"/>
              <a:t>show</a:t>
            </a:r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8C9F04A5-5363-46B3-908B-008BBABB9F37}"/>
              </a:ext>
            </a:extLst>
          </p:cNvPr>
          <p:cNvSpPr txBox="1">
            <a:spLocks/>
          </p:cNvSpPr>
          <p:nvPr/>
        </p:nvSpPr>
        <p:spPr>
          <a:xfrm>
            <a:off x="5077320" y="2008129"/>
            <a:ext cx="2858621" cy="4568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(Output)</a:t>
            </a:r>
          </a:p>
          <a:p>
            <a:r>
              <a:rPr lang="en-US" altLang="zh-TW" dirty="0"/>
              <a:t>2 1</a:t>
            </a:r>
            <a:r>
              <a:rPr lang="zh-TW" altLang="en-US" dirty="0"/>
              <a:t> </a:t>
            </a:r>
            <a:r>
              <a:rPr lang="en-US" altLang="zh-TW" dirty="0"/>
              <a:t>6 5 4 8 9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725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72C1F-7506-45AB-92B1-A6ED3D79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2.</a:t>
            </a:r>
            <a:r>
              <a:rPr lang="zh-TW" altLang="en-US" dirty="0"/>
              <a:t> </a:t>
            </a:r>
            <a:r>
              <a:rPr lang="en-US" altLang="zh-TW" dirty="0"/>
              <a:t>(65%)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8BC1CA-9AD1-40D2-B5F8-1F9D4F64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7886700" cy="448119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/>
              <a:t>Overcooked</a:t>
            </a:r>
            <a:r>
              <a:rPr lang="en-US" altLang="zh-TW" dirty="0"/>
              <a:t> is a well-known multiplayer cooperative game. Now you and your friends decided to play this game.</a:t>
            </a:r>
          </a:p>
          <a:p>
            <a:r>
              <a:rPr lang="en-US" altLang="zh-TW" b="1" dirty="0"/>
              <a:t>Today, our goal is to make as much money as possible.</a:t>
            </a:r>
          </a:p>
          <a:p>
            <a:r>
              <a:rPr lang="en-US" altLang="zh-TW" dirty="0"/>
              <a:t>In this scene, there is no need to wash the dishes. </a:t>
            </a:r>
          </a:p>
          <a:p>
            <a:r>
              <a:rPr lang="en-US" altLang="zh-TW" dirty="0"/>
              <a:t>There is a stove and a cutting table and </a:t>
            </a:r>
            <a:r>
              <a:rPr lang="en-US" altLang="zh-TW" b="1" dirty="0"/>
              <a:t>only one </a:t>
            </a:r>
            <a:r>
              <a:rPr lang="en-US" altLang="zh-TW" dirty="0"/>
              <a:t>meat/vegetables/fruits available on the stove/cutting table </a:t>
            </a:r>
            <a:r>
              <a:rPr lang="en-US" altLang="zh-TW" b="1" dirty="0"/>
              <a:t>at the same time</a:t>
            </a:r>
            <a:r>
              <a:rPr lang="en-US" altLang="zh-TW" i="1" dirty="0"/>
              <a:t>.</a:t>
            </a:r>
            <a:r>
              <a:rPr lang="zh-TW" altLang="en-US" i="1" dirty="0"/>
              <a:t> </a:t>
            </a:r>
            <a:r>
              <a:rPr lang="en-US" altLang="zh-TW" dirty="0"/>
              <a:t>(</a:t>
            </a:r>
            <a:r>
              <a:rPr lang="en-US" altLang="zh-TW" i="1" dirty="0">
                <a:solidFill>
                  <a:srgbClr val="FF0000"/>
                </a:solidFill>
              </a:rPr>
              <a:t>Please note this rule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After all the ingredients are ready, the plate can be arranged. Then deliver meals to the guests and collect money from the guests.</a:t>
            </a:r>
          </a:p>
        </p:txBody>
      </p:sp>
    </p:spTree>
    <p:extLst>
      <p:ext uri="{BB962C8B-B14F-4D97-AF65-F5344CB8AC3E}">
        <p14:creationId xmlns:p14="http://schemas.microsoft.com/office/powerpoint/2010/main" val="210852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8">
            <a:extLst>
              <a:ext uri="{FF2B5EF4-FFF2-40B4-BE49-F238E27FC236}">
                <a16:creationId xmlns:a16="http://schemas.microsoft.com/office/drawing/2014/main" id="{E7D53AB8-AFA6-4653-9567-872C237C4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45969"/>
              </p:ext>
            </p:extLst>
          </p:nvPr>
        </p:nvGraphicFramePr>
        <p:xfrm>
          <a:off x="628650" y="2011363"/>
          <a:ext cx="7886700" cy="455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D5E5529-085C-4414-B149-CD26F4AB0954}"/>
              </a:ext>
            </a:extLst>
          </p:cNvPr>
          <p:cNvCxnSpPr>
            <a:cxnSpLocks/>
          </p:cNvCxnSpPr>
          <p:nvPr/>
        </p:nvCxnSpPr>
        <p:spPr>
          <a:xfrm>
            <a:off x="3480619" y="3229249"/>
            <a:ext cx="516194" cy="450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62D639F-9ABB-4E83-B05C-D493DD7028AC}"/>
              </a:ext>
            </a:extLst>
          </p:cNvPr>
          <p:cNvCxnSpPr/>
          <p:nvPr/>
        </p:nvCxnSpPr>
        <p:spPr>
          <a:xfrm>
            <a:off x="4256842" y="3375732"/>
            <a:ext cx="523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DDB0FD5A-5F8D-4F13-A573-2082B2D8FE78}"/>
              </a:ext>
            </a:extLst>
          </p:cNvPr>
          <p:cNvSpPr/>
          <p:nvPr/>
        </p:nvSpPr>
        <p:spPr>
          <a:xfrm rot="5400000">
            <a:off x="1058660" y="3018404"/>
            <a:ext cx="310719" cy="42169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38833F8F-957F-4005-81F2-73C8B711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Flow chart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363F6F97-EA61-4D57-BF9B-17EEBC2885FF}"/>
              </a:ext>
            </a:extLst>
          </p:cNvPr>
          <p:cNvCxnSpPr/>
          <p:nvPr/>
        </p:nvCxnSpPr>
        <p:spPr>
          <a:xfrm flipH="1">
            <a:off x="1214020" y="5770485"/>
            <a:ext cx="5348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C77A671-EDC4-4440-8F06-BF34E033CA26}"/>
              </a:ext>
            </a:extLst>
          </p:cNvPr>
          <p:cNvCxnSpPr>
            <a:cxnSpLocks/>
          </p:cNvCxnSpPr>
          <p:nvPr/>
        </p:nvCxnSpPr>
        <p:spPr>
          <a:xfrm>
            <a:off x="1214020" y="5298610"/>
            <a:ext cx="0" cy="969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F6F90E3-E083-4101-A1F8-039548035B23}"/>
              </a:ext>
            </a:extLst>
          </p:cNvPr>
          <p:cNvCxnSpPr/>
          <p:nvPr/>
        </p:nvCxnSpPr>
        <p:spPr>
          <a:xfrm>
            <a:off x="8515350" y="2959917"/>
            <a:ext cx="47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B35DFE1-3354-496B-8C2B-15D179EDF718}"/>
              </a:ext>
            </a:extLst>
          </p:cNvPr>
          <p:cNvCxnSpPr/>
          <p:nvPr/>
        </p:nvCxnSpPr>
        <p:spPr>
          <a:xfrm>
            <a:off x="8515350" y="4225317"/>
            <a:ext cx="47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4551F14-3982-4BFD-9356-689A882285B8}"/>
              </a:ext>
            </a:extLst>
          </p:cNvPr>
          <p:cNvCxnSpPr/>
          <p:nvPr/>
        </p:nvCxnSpPr>
        <p:spPr>
          <a:xfrm>
            <a:off x="743664" y="5291236"/>
            <a:ext cx="47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F35C202-E3A7-4D89-BEEF-B3A519C7CB53}"/>
              </a:ext>
            </a:extLst>
          </p:cNvPr>
          <p:cNvCxnSpPr/>
          <p:nvPr/>
        </p:nvCxnSpPr>
        <p:spPr>
          <a:xfrm>
            <a:off x="736289" y="6268065"/>
            <a:ext cx="47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94502857-230A-4354-AD6B-504A6DDF8773}"/>
              </a:ext>
            </a:extLst>
          </p:cNvPr>
          <p:cNvSpPr/>
          <p:nvPr/>
        </p:nvSpPr>
        <p:spPr>
          <a:xfrm>
            <a:off x="3358944" y="2800347"/>
            <a:ext cx="243349" cy="261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B3F042E9-B0F5-4978-B7A4-47F4E05B5E78}"/>
              </a:ext>
            </a:extLst>
          </p:cNvPr>
          <p:cNvSpPr/>
          <p:nvPr/>
        </p:nvSpPr>
        <p:spPr>
          <a:xfrm>
            <a:off x="3883478" y="3193246"/>
            <a:ext cx="243349" cy="261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4CDE3269-E66D-4B40-9483-4256738A4959}"/>
              </a:ext>
            </a:extLst>
          </p:cNvPr>
          <p:cNvSpPr/>
          <p:nvPr/>
        </p:nvSpPr>
        <p:spPr>
          <a:xfrm>
            <a:off x="3350605" y="3665794"/>
            <a:ext cx="243349" cy="2612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29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9493E-17 -1.11111E-6 L 0.26771 0.15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29444 0.026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22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25955 0.096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69" y="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7 0.15325 L 0.42187 0.019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45 0.02686 L 0.42517 0.062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55 0.09607 L 0.36354 -0.006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2" grpId="0" animBg="1"/>
      <p:bldP spid="22" grpId="1" animBg="1"/>
      <p:bldP spid="28" grpId="0" animBg="1"/>
      <p:bldP spid="2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EE69B-7C2F-4373-AEE0-4B31EF35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DC4EE4-F86E-4641-BAB3-8B6E9775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7493"/>
            <a:ext cx="7886700" cy="48463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Read the file </a:t>
            </a:r>
            <a:r>
              <a:rPr lang="en-US" altLang="zh-TW" dirty="0"/>
              <a:t>(recipes.txt) to let your program know how to cook.</a:t>
            </a:r>
          </a:p>
          <a:p>
            <a:r>
              <a:rPr lang="en-US" altLang="zh-TW" dirty="0"/>
              <a:t>For each dish, all the ingredients must be prepared and then arranging/decorating the food on the plate.</a:t>
            </a:r>
          </a:p>
          <a:p>
            <a:r>
              <a:rPr lang="en-US" altLang="zh-TW" dirty="0"/>
              <a:t>It takes time to cook meat, cut vegetables and fruits, and food presentation(</a:t>
            </a:r>
            <a:r>
              <a:rPr lang="zh-TW" altLang="en-US" dirty="0"/>
              <a:t>擺盤</a:t>
            </a:r>
            <a:r>
              <a:rPr lang="en-US" altLang="zh-TW" dirty="0"/>
              <a:t>). </a:t>
            </a:r>
          </a:p>
          <a:p>
            <a:r>
              <a:rPr lang="en-US" altLang="zh-TW" b="1" dirty="0"/>
              <a:t>Cooking time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  (1) 5 minutes for cooking something on the stove (</a:t>
            </a:r>
            <a:r>
              <a:rPr lang="en-US" altLang="zh-TW" dirty="0">
                <a:solidFill>
                  <a:srgbClr val="FF0000"/>
                </a:solidFill>
              </a:rPr>
              <a:t>fixed</a:t>
            </a:r>
            <a:r>
              <a:rPr lang="en-US" altLang="zh-TW" dirty="0"/>
              <a:t>) </a:t>
            </a:r>
          </a:p>
          <a:p>
            <a:pPr marL="0" indent="0">
              <a:buNone/>
            </a:pPr>
            <a:r>
              <a:rPr lang="en-US" altLang="zh-TW" dirty="0"/>
              <a:t>  (2) 3 minutes for cutting something (</a:t>
            </a:r>
            <a:r>
              <a:rPr lang="en-US" altLang="zh-TW" dirty="0">
                <a:solidFill>
                  <a:srgbClr val="FF0000"/>
                </a:solidFill>
              </a:rPr>
              <a:t>fixed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(3) The different recipe has the different time for food presentation : (</a:t>
            </a:r>
            <a:r>
              <a:rPr lang="en-US" altLang="zh-TW" dirty="0">
                <a:solidFill>
                  <a:srgbClr val="FF0000"/>
                </a:solidFill>
              </a:rPr>
              <a:t>1+other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29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D3872-7A70-45EF-A830-3EDD2630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3804F2-6916-4550-8770-C51B660BF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5020829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[</a:t>
            </a:r>
            <a:r>
              <a:rPr lang="en-US" altLang="zh-TW" b="1" dirty="0" err="1">
                <a:solidFill>
                  <a:srgbClr val="FFC000"/>
                </a:solidFill>
              </a:rPr>
              <a:t>recipe_name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00B050"/>
                </a:solidFill>
              </a:rPr>
              <a:t>s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00B0F0"/>
                </a:solidFill>
              </a:rPr>
              <a:t>c</a:t>
            </a:r>
            <a:r>
              <a:rPr lang="en-US" altLang="zh-TW" dirty="0"/>
              <a:t>] [</a:t>
            </a:r>
            <a:r>
              <a:rPr lang="en-US" altLang="zh-TW" b="1" dirty="0">
                <a:solidFill>
                  <a:srgbClr val="7030A0"/>
                </a:solidFill>
              </a:rPr>
              <a:t>others</a:t>
            </a:r>
            <a:r>
              <a:rPr lang="en-US" altLang="zh-TW" dirty="0"/>
              <a:t>]</a:t>
            </a:r>
          </a:p>
          <a:p>
            <a:r>
              <a:rPr lang="en-US" altLang="zh-TW" b="1" dirty="0">
                <a:solidFill>
                  <a:srgbClr val="00B050"/>
                </a:solidFill>
              </a:rPr>
              <a:t>s</a:t>
            </a:r>
            <a:r>
              <a:rPr lang="en-US" altLang="zh-TW" b="1" dirty="0">
                <a:solidFill>
                  <a:srgbClr val="FFC000"/>
                </a:solidFill>
              </a:rPr>
              <a:t> </a:t>
            </a:r>
            <a:r>
              <a:rPr lang="en-US" altLang="zh-TW" b="1" dirty="0"/>
              <a:t>: </a:t>
            </a:r>
            <a:r>
              <a:rPr lang="en-US" altLang="zh-TW" dirty="0"/>
              <a:t>The ingredients that need to be cooked first on the stove.</a:t>
            </a:r>
          </a:p>
          <a:p>
            <a:r>
              <a:rPr lang="en-US" altLang="zh-TW" b="1" dirty="0">
                <a:solidFill>
                  <a:srgbClr val="00B0F0"/>
                </a:solidFill>
              </a:rPr>
              <a:t>c</a:t>
            </a:r>
            <a:r>
              <a:rPr lang="en-US" altLang="zh-TW" b="1" dirty="0"/>
              <a:t> : </a:t>
            </a:r>
            <a:r>
              <a:rPr lang="en-US" altLang="zh-TW" dirty="0"/>
              <a:t>The ingredients that need to be processed first on the cutting board.</a:t>
            </a:r>
          </a:p>
          <a:p>
            <a:r>
              <a:rPr lang="en-US" altLang="zh-TW" b="1" dirty="0">
                <a:solidFill>
                  <a:srgbClr val="7030A0"/>
                </a:solidFill>
              </a:rPr>
              <a:t>others </a:t>
            </a:r>
            <a:r>
              <a:rPr lang="en-US" altLang="zh-TW" b="1" dirty="0"/>
              <a:t>: </a:t>
            </a:r>
            <a:r>
              <a:rPr lang="en-US" altLang="zh-TW" dirty="0"/>
              <a:t>The ingredients that do not require pre-processing.</a:t>
            </a:r>
          </a:p>
          <a:p>
            <a:r>
              <a:rPr lang="en-US" altLang="zh-TW" dirty="0"/>
              <a:t>The process of preparing each ingredient does not affect each other, </a:t>
            </a:r>
            <a:r>
              <a:rPr lang="en-US" altLang="zh-TW" b="1" dirty="0"/>
              <a:t>only one ingredient </a:t>
            </a:r>
            <a:r>
              <a:rPr lang="en-US" altLang="zh-TW" dirty="0"/>
              <a:t>can be </a:t>
            </a:r>
            <a:r>
              <a:rPr lang="en-US" altLang="zh-TW" b="1" dirty="0"/>
              <a:t>processed at a time.</a:t>
            </a:r>
          </a:p>
          <a:p>
            <a:r>
              <a:rPr lang="en-US" altLang="zh-TW" b="1" dirty="0"/>
              <a:t>Food presentation </a:t>
            </a:r>
            <a:r>
              <a:rPr lang="en-US" altLang="zh-TW" dirty="0"/>
              <a:t>must be done at one time and </a:t>
            </a:r>
            <a:r>
              <a:rPr lang="en-US" altLang="zh-TW" b="1" dirty="0"/>
              <a:t>cannot be interrupted.</a:t>
            </a:r>
          </a:p>
        </p:txBody>
      </p:sp>
    </p:spTree>
    <p:extLst>
      <p:ext uri="{BB962C8B-B14F-4D97-AF65-F5344CB8AC3E}">
        <p14:creationId xmlns:p14="http://schemas.microsoft.com/office/powerpoint/2010/main" val="279335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68E12-B0DA-4AA6-8C2D-07027EC0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Recipe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DEEFC2-7FEE-45F6-8ED5-BFF0E8D0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[</a:t>
            </a:r>
            <a:r>
              <a:rPr lang="en-US" altLang="zh-TW" b="1" dirty="0" err="1">
                <a:solidFill>
                  <a:srgbClr val="FFC000"/>
                </a:solidFill>
              </a:rPr>
              <a:t>recipe_name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00B050"/>
                </a:solidFill>
              </a:rPr>
              <a:t>s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00B0F0"/>
                </a:solidFill>
              </a:rPr>
              <a:t>c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7030A0"/>
                </a:solidFill>
              </a:rPr>
              <a:t>others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en-US" altLang="zh-TW" b="1" dirty="0"/>
              <a:t>Example:</a:t>
            </a:r>
          </a:p>
          <a:p>
            <a:pPr marL="0" indent="0">
              <a:buNone/>
            </a:pPr>
            <a:r>
              <a:rPr lang="en-US" altLang="zh-TW" b="1" dirty="0"/>
              <a:t>(1) </a:t>
            </a:r>
            <a:r>
              <a:rPr lang="en-US" altLang="zh-TW" b="1" dirty="0">
                <a:solidFill>
                  <a:srgbClr val="FFC000"/>
                </a:solidFill>
              </a:rPr>
              <a:t>hamburger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beef</a:t>
            </a:r>
            <a:r>
              <a:rPr lang="en-US" altLang="zh-TW" b="1" dirty="0"/>
              <a:t> </a:t>
            </a:r>
            <a:r>
              <a:rPr lang="en-US" altLang="zh-TW" b="1" dirty="0" err="1">
                <a:solidFill>
                  <a:srgbClr val="00B0F0"/>
                </a:solidFill>
              </a:rPr>
              <a:t>lettuce</a:t>
            </a:r>
            <a:r>
              <a:rPr lang="en-US" altLang="zh-TW" b="1" dirty="0" err="1">
                <a:solidFill>
                  <a:srgbClr val="FF0000"/>
                </a:solidFill>
              </a:rPr>
              <a:t>,</a:t>
            </a:r>
            <a:r>
              <a:rPr lang="en-US" altLang="zh-TW" b="1" dirty="0" err="1">
                <a:solidFill>
                  <a:srgbClr val="00B0F0"/>
                </a:solidFill>
              </a:rPr>
              <a:t>tomato</a:t>
            </a:r>
            <a:r>
              <a:rPr lang="en-US" altLang="zh-TW" b="1" dirty="0">
                <a:solidFill>
                  <a:srgbClr val="00B0F0"/>
                </a:solidFill>
              </a:rPr>
              <a:t> </a:t>
            </a:r>
            <a:r>
              <a:rPr lang="en-US" altLang="zh-TW" b="1" dirty="0">
                <a:solidFill>
                  <a:srgbClr val="7030A0"/>
                </a:solidFill>
              </a:rPr>
              <a:t>bread</a:t>
            </a:r>
            <a:r>
              <a:rPr lang="en-US" altLang="zh-TW" b="1" dirty="0"/>
              <a:t> </a:t>
            </a:r>
          </a:p>
          <a:p>
            <a:pPr marL="0" indent="0">
              <a:buNone/>
            </a:pPr>
            <a:r>
              <a:rPr lang="en-US" altLang="zh-TW" dirty="0"/>
              <a:t>(If there are more than one kind of food ingredient , separate them with "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".)</a:t>
            </a:r>
          </a:p>
          <a:p>
            <a:pPr marL="0" indent="0">
              <a:buNone/>
            </a:pPr>
            <a:r>
              <a:rPr lang="en-US" altLang="zh-TW" b="1" dirty="0"/>
              <a:t>(2) </a:t>
            </a:r>
            <a:r>
              <a:rPr lang="en-US" altLang="zh-TW" b="1" dirty="0" err="1">
                <a:solidFill>
                  <a:srgbClr val="FFC000"/>
                </a:solidFill>
              </a:rPr>
              <a:t>fruit_platter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00B050"/>
                </a:solidFill>
              </a:rPr>
              <a:t>x</a:t>
            </a:r>
            <a:r>
              <a:rPr lang="en-US" altLang="zh-TW" b="1" dirty="0"/>
              <a:t> </a:t>
            </a:r>
            <a:r>
              <a:rPr lang="en-US" altLang="zh-TW" b="1" dirty="0" err="1">
                <a:solidFill>
                  <a:srgbClr val="00B0F0"/>
                </a:solidFill>
              </a:rPr>
              <a:t>peach</a:t>
            </a:r>
            <a:r>
              <a:rPr lang="en-US" altLang="zh-TW" b="1" dirty="0" err="1">
                <a:solidFill>
                  <a:srgbClr val="FF0000"/>
                </a:solidFill>
              </a:rPr>
              <a:t>,</a:t>
            </a:r>
            <a:r>
              <a:rPr lang="en-US" altLang="zh-TW" b="1" dirty="0" err="1">
                <a:solidFill>
                  <a:srgbClr val="00B0F0"/>
                </a:solidFill>
              </a:rPr>
              <a:t>orange</a:t>
            </a:r>
            <a:r>
              <a:rPr lang="en-US" altLang="zh-TW" b="1" dirty="0" err="1">
                <a:solidFill>
                  <a:srgbClr val="FF0000"/>
                </a:solidFill>
              </a:rPr>
              <a:t>,</a:t>
            </a:r>
            <a:r>
              <a:rPr lang="en-US" altLang="zh-TW" b="1" dirty="0" err="1">
                <a:solidFill>
                  <a:srgbClr val="00B0F0"/>
                </a:solidFill>
              </a:rPr>
              <a:t>grape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7030A0"/>
                </a:solidFill>
              </a:rPr>
              <a:t>x</a:t>
            </a:r>
            <a:r>
              <a:rPr lang="en-US" altLang="zh-TW" b="1" dirty="0"/>
              <a:t> </a:t>
            </a:r>
          </a:p>
          <a:p>
            <a:pPr marL="0" indent="0">
              <a:buNone/>
            </a:pPr>
            <a:r>
              <a:rPr lang="en-US" altLang="zh-TW" dirty="0"/>
              <a:t>(Use "x" to indicate that there is no such kind of ingredient.)</a:t>
            </a:r>
          </a:p>
          <a:p>
            <a:endParaRPr lang="zh-TW" altLang="en-US" dirty="0"/>
          </a:p>
        </p:txBody>
      </p:sp>
      <p:sp>
        <p:nvSpPr>
          <p:cNvPr id="4" name="語音泡泡: 圓角矩形 3">
            <a:extLst>
              <a:ext uri="{FF2B5EF4-FFF2-40B4-BE49-F238E27FC236}">
                <a16:creationId xmlns:a16="http://schemas.microsoft.com/office/drawing/2014/main" id="{1EE4FCAB-9056-4402-8014-987ABA2E4D98}"/>
              </a:ext>
            </a:extLst>
          </p:cNvPr>
          <p:cNvSpPr/>
          <p:nvPr/>
        </p:nvSpPr>
        <p:spPr>
          <a:xfrm>
            <a:off x="4815348" y="2467992"/>
            <a:ext cx="4257632" cy="648070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訂單完成所需時間：</a:t>
            </a:r>
            <a:r>
              <a:rPr lang="en-US" altLang="zh-TW" dirty="0"/>
              <a:t>5*1 + 3*2 + (</a:t>
            </a:r>
            <a:r>
              <a:rPr lang="en-US" altLang="zh-TW" dirty="0">
                <a:solidFill>
                  <a:srgbClr val="FF0000"/>
                </a:solidFill>
              </a:rPr>
              <a:t>1+1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764BF008-32EE-4C3B-981B-EE28C59703E3}"/>
              </a:ext>
            </a:extLst>
          </p:cNvPr>
          <p:cNvSpPr/>
          <p:nvPr/>
        </p:nvSpPr>
        <p:spPr>
          <a:xfrm>
            <a:off x="5021827" y="4091940"/>
            <a:ext cx="4051152" cy="648070"/>
          </a:xfrm>
          <a:prstGeom prst="wedgeRound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訂單完成所需時間：</a:t>
            </a:r>
            <a:r>
              <a:rPr lang="en-US" altLang="zh-TW" dirty="0"/>
              <a:t>5*0 + 3*3 + (</a:t>
            </a:r>
            <a:r>
              <a:rPr lang="en-US" altLang="zh-TW" dirty="0">
                <a:solidFill>
                  <a:srgbClr val="FF0000"/>
                </a:solidFill>
              </a:rPr>
              <a:t>1+0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3A5288-B1FE-4522-9AC1-236C28EFC038}"/>
              </a:ext>
            </a:extLst>
          </p:cNvPr>
          <p:cNvSpPr txBox="1"/>
          <p:nvPr/>
        </p:nvSpPr>
        <p:spPr>
          <a:xfrm>
            <a:off x="6622026" y="2011680"/>
            <a:ext cx="25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*紅色字才是擺盤時間</a:t>
            </a:r>
          </a:p>
        </p:txBody>
      </p:sp>
    </p:spTree>
    <p:extLst>
      <p:ext uri="{BB962C8B-B14F-4D97-AF65-F5344CB8AC3E}">
        <p14:creationId xmlns:p14="http://schemas.microsoft.com/office/powerpoint/2010/main" val="59835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7C684-25CC-48E1-B376-FD6391B5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1FD3F-DEB4-408B-9C3D-7D34CC06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5736"/>
            <a:ext cx="7886700" cy="4877138"/>
          </a:xfrm>
        </p:spPr>
        <p:txBody>
          <a:bodyPr>
            <a:normAutofit/>
          </a:bodyPr>
          <a:lstStyle/>
          <a:p>
            <a:r>
              <a:rPr lang="en-US" altLang="zh-TW" dirty="0"/>
              <a:t>Read the file (orders.txt)</a:t>
            </a:r>
          </a:p>
          <a:p>
            <a:r>
              <a:rPr lang="en-US" altLang="zh-TW" dirty="0"/>
              <a:t>In the </a:t>
            </a:r>
            <a:r>
              <a:rPr lang="en-US" altLang="zh-TW" b="1" dirty="0"/>
              <a:t>first line</a:t>
            </a:r>
            <a:r>
              <a:rPr lang="en-US" altLang="zh-TW" dirty="0"/>
              <a:t>, an integer </a:t>
            </a:r>
            <a:r>
              <a:rPr lang="en-US" altLang="zh-TW" b="1" dirty="0"/>
              <a:t>n</a:t>
            </a:r>
            <a:r>
              <a:rPr lang="en-US" altLang="zh-TW" dirty="0"/>
              <a:t> indicates how many orders there are.</a:t>
            </a:r>
          </a:p>
          <a:p>
            <a:r>
              <a:rPr lang="en-US" altLang="zh-TW" dirty="0"/>
              <a:t>The next </a:t>
            </a:r>
            <a:r>
              <a:rPr lang="en-US" altLang="zh-TW" b="1" dirty="0"/>
              <a:t>n</a:t>
            </a:r>
            <a:r>
              <a:rPr lang="en-US" altLang="zh-TW" dirty="0"/>
              <a:t> rows are the </a:t>
            </a:r>
            <a:r>
              <a:rPr lang="en-US" altLang="zh-TW" b="1" dirty="0"/>
              <a:t>order data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[</a:t>
            </a:r>
            <a:r>
              <a:rPr lang="en-US" altLang="zh-TW" dirty="0" err="1"/>
              <a:t>order_ID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recipe_name</a:t>
            </a:r>
            <a:r>
              <a:rPr lang="en-US" altLang="zh-TW" dirty="0"/>
              <a:t>] [arrival] [deadline] [money] [punishment]</a:t>
            </a:r>
          </a:p>
          <a:p>
            <a:pPr marL="514350" indent="-514350">
              <a:buAutoNum type="arabicParenBoth"/>
            </a:pPr>
            <a:r>
              <a:rPr lang="en-US" altLang="zh-TW" dirty="0"/>
              <a:t>The “</a:t>
            </a:r>
            <a:r>
              <a:rPr lang="en-US" altLang="zh-TW" b="1" dirty="0" err="1"/>
              <a:t>order_ID</a:t>
            </a:r>
            <a:r>
              <a:rPr lang="en-US" altLang="zh-TW" dirty="0"/>
              <a:t>” is used to distinguish the meals of different guests.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(The range of  </a:t>
            </a:r>
            <a:r>
              <a:rPr lang="en-US" altLang="zh-TW" dirty="0" err="1"/>
              <a:t>order_ID</a:t>
            </a:r>
            <a:r>
              <a:rPr lang="en-US" altLang="zh-TW" dirty="0"/>
              <a:t> is 0000~9999)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576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AACFE-9205-4A74-96D3-06F165BD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FD2973E-FD9E-4AE0-A170-39F8FDB45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4962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(2) The “</a:t>
                </a:r>
                <a:r>
                  <a:rPr lang="en-US" altLang="zh-TW" b="1" dirty="0" err="1"/>
                  <a:t>recipe_name</a:t>
                </a:r>
                <a:r>
                  <a:rPr lang="en-US" altLang="zh-TW" dirty="0"/>
                  <a:t>” field indicates which meals your guests ordered.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(3) The “</a:t>
                </a:r>
                <a:r>
                  <a:rPr lang="en-US" altLang="zh-TW" b="1" dirty="0"/>
                  <a:t>arrival</a:t>
                </a:r>
                <a:r>
                  <a:rPr lang="en-US" altLang="zh-TW" dirty="0"/>
                  <a:t>” field indicates the time when the order arrived.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(4) The “</a:t>
                </a:r>
                <a:r>
                  <a:rPr lang="en-US" altLang="zh-TW" b="1" dirty="0"/>
                  <a:t>deadline</a:t>
                </a:r>
                <a:r>
                  <a:rPr lang="en-US" altLang="zh-TW" dirty="0"/>
                  <a:t>” field indicates how long the meal can be waited for.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𝑎𝑟𝑟𝑖𝑣𝑎𝑙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𝑑𝑒𝑎𝑑𝑙𝑖𝑛𝑒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(5) The “</a:t>
                </a:r>
                <a:r>
                  <a:rPr lang="en-US" altLang="zh-TW" b="1" dirty="0"/>
                  <a:t>money</a:t>
                </a:r>
                <a:r>
                  <a:rPr lang="en-US" altLang="zh-TW" dirty="0"/>
                  <a:t>” field indicates how much money you will earn from this order.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(6) The “</a:t>
                </a:r>
                <a:r>
                  <a:rPr lang="en-US" altLang="zh-TW" b="1" dirty="0"/>
                  <a:t>punishment</a:t>
                </a:r>
                <a:r>
                  <a:rPr lang="en-US" altLang="zh-TW" dirty="0"/>
                  <a:t>” field  indicates how much you should pay for the guest if you didn’t serve the meal before the deadline.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FD2973E-FD9E-4AE0-A170-39F8FDB45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496259"/>
              </a:xfrm>
              <a:blipFill>
                <a:blip r:embed="rId2"/>
                <a:stretch>
                  <a:fillRect l="-1391" t="-2981" r="-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6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02926-5282-424A-BD5A-9239AFCD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2A08F-B04F-426B-9DEB-2F455A1E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[</a:t>
            </a:r>
            <a:r>
              <a:rPr lang="en-US" altLang="zh-TW" b="1" dirty="0" err="1"/>
              <a:t>order_ID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b="1" dirty="0" err="1">
                <a:solidFill>
                  <a:srgbClr val="FFC000"/>
                </a:solidFill>
              </a:rPr>
              <a:t>recipe_name</a:t>
            </a:r>
            <a:r>
              <a:rPr lang="en-US" altLang="zh-TW" dirty="0"/>
              <a:t>] [arrival] [</a:t>
            </a:r>
            <a:r>
              <a:rPr lang="en-US" altLang="zh-TW" dirty="0">
                <a:solidFill>
                  <a:srgbClr val="00B050"/>
                </a:solidFill>
              </a:rPr>
              <a:t>deadline</a:t>
            </a:r>
            <a:r>
              <a:rPr lang="en-US" altLang="zh-TW" dirty="0"/>
              <a:t>] </a:t>
            </a:r>
            <a:r>
              <a:rPr lang="en-US" altLang="zh-TW" dirty="0">
                <a:solidFill>
                  <a:srgbClr val="0070C0"/>
                </a:solidFill>
              </a:rPr>
              <a:t>[money</a:t>
            </a:r>
            <a:r>
              <a:rPr lang="en-US" altLang="zh-TW" dirty="0"/>
              <a:t>] [</a:t>
            </a:r>
            <a:r>
              <a:rPr lang="en-US" altLang="zh-TW" b="1" dirty="0">
                <a:solidFill>
                  <a:srgbClr val="7030A0"/>
                </a:solidFill>
              </a:rPr>
              <a:t>punishment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Example: </a:t>
            </a:r>
          </a:p>
          <a:p>
            <a:r>
              <a:rPr lang="en-US" altLang="zh-TW" b="1" dirty="0"/>
              <a:t>1001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C000"/>
                </a:solidFill>
              </a:rPr>
              <a:t>hamburger</a:t>
            </a:r>
            <a:r>
              <a:rPr lang="en-US" altLang="zh-TW" dirty="0"/>
              <a:t> 30 </a:t>
            </a:r>
            <a:r>
              <a:rPr lang="en-US" altLang="zh-TW" dirty="0">
                <a:solidFill>
                  <a:srgbClr val="00B050"/>
                </a:solidFill>
              </a:rPr>
              <a:t>100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50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-100</a:t>
            </a:r>
          </a:p>
          <a:p>
            <a:r>
              <a:rPr lang="en-US" altLang="zh-TW" b="1" dirty="0"/>
              <a:t>1002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C000"/>
                </a:solidFill>
              </a:rPr>
              <a:t>hamburger</a:t>
            </a:r>
            <a:r>
              <a:rPr lang="en-US" altLang="zh-TW" dirty="0"/>
              <a:t> 0 </a:t>
            </a:r>
            <a:r>
              <a:rPr lang="en-US" altLang="zh-TW" dirty="0">
                <a:solidFill>
                  <a:srgbClr val="00B050"/>
                </a:solidFill>
              </a:rPr>
              <a:t>20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40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-80</a:t>
            </a:r>
          </a:p>
          <a:p>
            <a:r>
              <a:rPr lang="en-US" altLang="zh-TW" b="1" dirty="0"/>
              <a:t>1003</a:t>
            </a:r>
            <a:r>
              <a:rPr lang="en-US" altLang="zh-TW" dirty="0"/>
              <a:t> </a:t>
            </a:r>
            <a:r>
              <a:rPr lang="en-US" altLang="zh-TW" b="1" dirty="0" err="1">
                <a:solidFill>
                  <a:srgbClr val="FFC000"/>
                </a:solidFill>
              </a:rPr>
              <a:t>fruit_platter</a:t>
            </a:r>
            <a:r>
              <a:rPr lang="en-US" altLang="zh-TW" b="1" dirty="0">
                <a:solidFill>
                  <a:srgbClr val="FFC000"/>
                </a:solidFill>
              </a:rPr>
              <a:t> </a:t>
            </a:r>
            <a:r>
              <a:rPr lang="en-US" altLang="zh-TW" dirty="0"/>
              <a:t>5</a:t>
            </a:r>
            <a:r>
              <a:rPr lang="en-US" altLang="zh-TW" b="1" dirty="0">
                <a:solidFill>
                  <a:srgbClr val="FFC00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85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150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-300</a:t>
            </a:r>
          </a:p>
          <a:p>
            <a:endParaRPr lang="en-US" altLang="zh-TW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7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F8097-FA67-4CC9-9326-E2998229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 rules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7815D6B3-B994-4457-ACEC-4052EDD26EB5}"/>
              </a:ext>
            </a:extLst>
          </p:cNvPr>
          <p:cNvSpPr txBox="1">
            <a:spLocks/>
          </p:cNvSpPr>
          <p:nvPr/>
        </p:nvSpPr>
        <p:spPr>
          <a:xfrm>
            <a:off x="-685800" y="1431272"/>
            <a:ext cx="4810760" cy="542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49BD9A0-0F8B-4E6D-9E89-3DE39A8A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346674" cy="4802187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Only accept C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Filename : [student ID]_[hw2]-[question number]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E.g. 4110012345_hw2-1.c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Zip all your files and hand in on the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iLearning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Deadline 2021/11/16 23:59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add comments in your code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question, you can contact TA.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nchuds110</a:t>
            </a:r>
            <a:r>
              <a:rPr lang="zh-TW" altLang="en-US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＠</a:t>
            </a:r>
            <a:r>
              <a:rPr lang="en-US" altLang="zh-TW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gmail.com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copy!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points for plagiarism!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56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278B6-9AEC-4857-B644-14015E4B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B0345-6EA5-4106-BC1E-46C4E5693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14525"/>
            <a:ext cx="7886700" cy="450402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Output the work schedule of two players to players.txt</a:t>
            </a:r>
            <a:r>
              <a:rPr lang="zh-TW" altLang="en-US" dirty="0"/>
              <a:t> </a:t>
            </a:r>
            <a:r>
              <a:rPr lang="en-US" altLang="zh-TW" dirty="0"/>
              <a:t>in the order of time.</a:t>
            </a:r>
          </a:p>
          <a:p>
            <a:r>
              <a:rPr lang="en-US" altLang="zh-TW" dirty="0"/>
              <a:t>The first line uses an integer to indicate how many commands there are.</a:t>
            </a:r>
          </a:p>
          <a:p>
            <a:r>
              <a:rPr lang="en-US" altLang="zh-TW" b="1" dirty="0"/>
              <a:t>One line contains only one schedule.</a:t>
            </a:r>
          </a:p>
          <a:p>
            <a:r>
              <a:rPr lang="en-US" altLang="zh-TW" dirty="0"/>
              <a:t>Then use the scoring program to calculate the money earned by each classmates.</a:t>
            </a:r>
          </a:p>
          <a:p>
            <a:r>
              <a:rPr lang="en-US" altLang="zh-TW" dirty="0"/>
              <a:t>The scoring program will detect whether your sequence is legal. (whether the order completion time exceeds the deadline, orders added by yourself, etc.)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0655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273CC-1E2B-4C05-92F8-138BDAA0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43A55-6D49-46BD-BC0F-E4F8F049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011680"/>
            <a:ext cx="8296276" cy="448119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[</a:t>
            </a:r>
            <a:r>
              <a:rPr lang="en-US" altLang="zh-TW" dirty="0" err="1">
                <a:solidFill>
                  <a:srgbClr val="0070C0"/>
                </a:solidFill>
              </a:rPr>
              <a:t>player_ID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00B050"/>
                </a:solidFill>
              </a:rPr>
              <a:t>t</a:t>
            </a:r>
            <a:r>
              <a:rPr lang="en-US" altLang="zh-TW" dirty="0"/>
              <a:t>] [</a:t>
            </a:r>
            <a:r>
              <a:rPr lang="en-US" altLang="zh-TW" b="1" dirty="0" err="1"/>
              <a:t>order_ID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FF0000"/>
                </a:solidFill>
              </a:rPr>
              <a:t>command</a:t>
            </a:r>
            <a:r>
              <a:rPr lang="en-US" altLang="zh-TW" dirty="0"/>
              <a:t>] [</a:t>
            </a:r>
            <a:r>
              <a:rPr lang="en-US" altLang="zh-TW" dirty="0">
                <a:solidFill>
                  <a:srgbClr val="7030A0"/>
                </a:solidFill>
              </a:rPr>
              <a:t>object</a:t>
            </a:r>
            <a:r>
              <a:rPr lang="en-US" altLang="zh-TW" dirty="0"/>
              <a:t>] </a:t>
            </a:r>
          </a:p>
          <a:p>
            <a:r>
              <a:rPr lang="en-US" altLang="zh-TW" dirty="0"/>
              <a:t>[</a:t>
            </a:r>
            <a:r>
              <a:rPr lang="en-US" altLang="zh-TW" dirty="0" err="1">
                <a:solidFill>
                  <a:srgbClr val="0070C0"/>
                </a:solidFill>
              </a:rPr>
              <a:t>player_ID</a:t>
            </a:r>
            <a:r>
              <a:rPr lang="en-US" altLang="zh-TW" dirty="0"/>
              <a:t>] indicates the player who executes this command.</a:t>
            </a:r>
          </a:p>
          <a:p>
            <a:r>
              <a:rPr lang="en-US" altLang="zh-TW" dirty="0"/>
              <a:t>[</a:t>
            </a:r>
            <a:r>
              <a:rPr lang="en-US" altLang="zh-TW" dirty="0">
                <a:solidFill>
                  <a:srgbClr val="00B050"/>
                </a:solidFill>
              </a:rPr>
              <a:t>t</a:t>
            </a:r>
            <a:r>
              <a:rPr lang="en-US" altLang="zh-TW" dirty="0"/>
              <a:t>] indicates the time when the player start to do this command.</a:t>
            </a:r>
          </a:p>
          <a:p>
            <a:r>
              <a:rPr lang="en-US" altLang="zh-TW" b="1" dirty="0" err="1"/>
              <a:t>order_ID</a:t>
            </a:r>
            <a:r>
              <a:rPr lang="en-US" altLang="zh-TW" b="1" dirty="0"/>
              <a:t> </a:t>
            </a:r>
            <a:r>
              <a:rPr lang="en-US" altLang="zh-TW" dirty="0"/>
              <a:t>indicates the order you are preparing for.</a:t>
            </a:r>
          </a:p>
          <a:p>
            <a:r>
              <a:rPr lang="en-US" altLang="zh-TW" dirty="0"/>
              <a:t>Three kind of commands :</a:t>
            </a:r>
          </a:p>
          <a:p>
            <a:pPr marL="0" indent="0">
              <a:buNone/>
            </a:pPr>
            <a:r>
              <a:rPr lang="en-US" altLang="zh-TW" dirty="0"/>
              <a:t>(1) </a:t>
            </a:r>
            <a:r>
              <a:rPr lang="en-US" altLang="zh-TW" dirty="0">
                <a:solidFill>
                  <a:srgbClr val="FF0000"/>
                </a:solidFill>
              </a:rPr>
              <a:t>s </a:t>
            </a:r>
            <a:r>
              <a:rPr lang="en-US" altLang="zh-TW" dirty="0"/>
              <a:t>+ </a:t>
            </a:r>
            <a:r>
              <a:rPr lang="en-US" altLang="zh-TW" dirty="0">
                <a:solidFill>
                  <a:srgbClr val="7030A0"/>
                </a:solidFill>
              </a:rPr>
              <a:t>object</a:t>
            </a:r>
            <a:r>
              <a:rPr lang="en-US" altLang="zh-TW" dirty="0"/>
              <a:t>: cooking “object” on the stove.</a:t>
            </a:r>
          </a:p>
          <a:p>
            <a:pPr marL="0" indent="0">
              <a:buNone/>
            </a:pPr>
            <a:r>
              <a:rPr lang="en-US" altLang="zh-TW" dirty="0"/>
              <a:t>(2)</a:t>
            </a:r>
            <a:r>
              <a:rPr lang="en-US" altLang="zh-TW" dirty="0">
                <a:solidFill>
                  <a:srgbClr val="FF0000"/>
                </a:solidFill>
              </a:rPr>
              <a:t> c </a:t>
            </a:r>
            <a:r>
              <a:rPr lang="en-US" altLang="zh-TW" dirty="0"/>
              <a:t>+ </a:t>
            </a:r>
            <a:r>
              <a:rPr lang="en-US" altLang="zh-TW" dirty="0">
                <a:solidFill>
                  <a:srgbClr val="7030A0"/>
                </a:solidFill>
              </a:rPr>
              <a:t>object</a:t>
            </a:r>
            <a:r>
              <a:rPr lang="en-US" altLang="zh-TW" dirty="0"/>
              <a:t>: cutting “object” on cutting board.</a:t>
            </a:r>
          </a:p>
          <a:p>
            <a:pPr marL="0" indent="0">
              <a:buNone/>
            </a:pPr>
            <a:r>
              <a:rPr lang="en-US" altLang="zh-TW" dirty="0"/>
              <a:t>(3) </a:t>
            </a:r>
            <a:r>
              <a:rPr lang="en-US" altLang="zh-TW" dirty="0">
                <a:solidFill>
                  <a:srgbClr val="FF0000"/>
                </a:solidFill>
              </a:rPr>
              <a:t>f </a:t>
            </a:r>
            <a:r>
              <a:rPr lang="en-US" altLang="zh-TW" dirty="0"/>
              <a:t>: food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475857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6D131-24D8-4AEB-A22B-9E2CEA0B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A5030-C01E-487E-A0CE-2329D9D90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1680"/>
            <a:ext cx="3499467" cy="4664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In players.txt</a:t>
            </a:r>
          </a:p>
          <a:p>
            <a:r>
              <a:rPr lang="en-US" altLang="zh-TW" dirty="0"/>
              <a:t>12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0 </a:t>
            </a:r>
            <a:r>
              <a:rPr lang="en-US" altLang="zh-TW" dirty="0"/>
              <a:t>1002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 beef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0 </a:t>
            </a:r>
            <a:r>
              <a:rPr lang="en-US" altLang="zh-TW" dirty="0"/>
              <a:t>1002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lettuce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r>
              <a:rPr lang="en-US" altLang="zh-TW" dirty="0">
                <a:solidFill>
                  <a:srgbClr val="00B050"/>
                </a:solidFill>
              </a:rPr>
              <a:t> 3</a:t>
            </a:r>
            <a:r>
              <a:rPr lang="en-US" altLang="zh-TW" dirty="0"/>
              <a:t> 1002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tomato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6</a:t>
            </a:r>
            <a:r>
              <a:rPr lang="en-US" altLang="zh-TW" dirty="0"/>
              <a:t> 1003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peach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6 </a:t>
            </a:r>
            <a:r>
              <a:rPr lang="en-US" altLang="zh-TW" dirty="0"/>
              <a:t>1002 </a:t>
            </a:r>
            <a:r>
              <a:rPr lang="en-US" altLang="zh-TW" dirty="0">
                <a:solidFill>
                  <a:srgbClr val="FF0000"/>
                </a:solidFill>
              </a:rPr>
              <a:t>f</a:t>
            </a:r>
          </a:p>
          <a:p>
            <a:endParaRPr lang="en-US" altLang="zh-TW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D4646F4-5B64-4CE1-BC74-6C3ED3C8010C}"/>
              </a:ext>
            </a:extLst>
          </p:cNvPr>
          <p:cNvSpPr txBox="1">
            <a:spLocks/>
          </p:cNvSpPr>
          <p:nvPr/>
        </p:nvSpPr>
        <p:spPr>
          <a:xfrm>
            <a:off x="4572000" y="2011680"/>
            <a:ext cx="3499467" cy="466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9 </a:t>
            </a:r>
            <a:r>
              <a:rPr lang="en-US" altLang="zh-TW" dirty="0"/>
              <a:t>1003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grape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1 </a:t>
            </a:r>
            <a:r>
              <a:rPr lang="en-US" altLang="zh-TW" dirty="0">
                <a:solidFill>
                  <a:srgbClr val="00B050"/>
                </a:solidFill>
              </a:rPr>
              <a:t>12</a:t>
            </a:r>
            <a:r>
              <a:rPr lang="en-US" altLang="zh-TW" dirty="0"/>
              <a:t> 1003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orange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1 </a:t>
            </a:r>
            <a:r>
              <a:rPr lang="en-US" altLang="zh-TW" dirty="0">
                <a:solidFill>
                  <a:srgbClr val="00B050"/>
                </a:solidFill>
              </a:rPr>
              <a:t>15</a:t>
            </a:r>
            <a:r>
              <a:rPr lang="en-US" altLang="zh-TW" dirty="0"/>
              <a:t> 1003 </a:t>
            </a:r>
            <a:r>
              <a:rPr lang="en-US" altLang="zh-TW" dirty="0">
                <a:solidFill>
                  <a:srgbClr val="FF0000"/>
                </a:solidFill>
              </a:rPr>
              <a:t>f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1 </a:t>
            </a:r>
            <a:r>
              <a:rPr lang="en-US" altLang="zh-TW" dirty="0">
                <a:solidFill>
                  <a:srgbClr val="00B050"/>
                </a:solidFill>
              </a:rPr>
              <a:t>30</a:t>
            </a:r>
            <a:r>
              <a:rPr lang="en-US" altLang="zh-TW" dirty="0"/>
              <a:t> 1001 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 beef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2 </a:t>
            </a:r>
            <a:r>
              <a:rPr lang="en-US" altLang="zh-TW" dirty="0">
                <a:solidFill>
                  <a:srgbClr val="00B050"/>
                </a:solidFill>
              </a:rPr>
              <a:t>30</a:t>
            </a:r>
            <a:r>
              <a:rPr lang="en-US" altLang="zh-TW" dirty="0"/>
              <a:t> 1001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lettuce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2 </a:t>
            </a:r>
            <a:r>
              <a:rPr lang="en-US" altLang="zh-TW" dirty="0">
                <a:solidFill>
                  <a:srgbClr val="00B050"/>
                </a:solidFill>
              </a:rPr>
              <a:t>33</a:t>
            </a:r>
            <a:r>
              <a:rPr lang="en-US" altLang="zh-TW" dirty="0"/>
              <a:t> 1001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 tomato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1 </a:t>
            </a:r>
            <a:r>
              <a:rPr lang="en-US" altLang="zh-TW" dirty="0">
                <a:solidFill>
                  <a:srgbClr val="00B050"/>
                </a:solidFill>
              </a:rPr>
              <a:t>36</a:t>
            </a:r>
            <a:r>
              <a:rPr lang="en-US" altLang="zh-TW" dirty="0"/>
              <a:t> 1001 </a:t>
            </a:r>
            <a:r>
              <a:rPr lang="en-US" altLang="zh-TW" dirty="0">
                <a:solidFill>
                  <a:srgbClr val="FF0000"/>
                </a:solidFill>
              </a:rPr>
              <a:t>f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740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73EB5-8AA5-4E3E-AE74-32A1D37B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F0BC8E-B2F8-46A5-BC92-D1BBBA36B9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19922"/>
                <a:ext cx="7886700" cy="467295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b="1" dirty="0"/>
                  <a:t>Write a program to schedule the cooking process of two players.</a:t>
                </a:r>
              </a:p>
              <a:p>
                <a:r>
                  <a:rPr lang="en-US" altLang="zh-TW" dirty="0"/>
                  <a:t>If TA’s algorithm earns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TW" dirty="0"/>
                  <a:t> dollars.</a:t>
                </a:r>
              </a:p>
              <a:p>
                <a:r>
                  <a:rPr lang="en-US" altLang="zh-TW" dirty="0"/>
                  <a:t>You will get </a:t>
                </a:r>
                <a:r>
                  <a:rPr lang="en-US" altLang="zh-TW" b="1" dirty="0"/>
                  <a:t>different scores </a:t>
                </a:r>
                <a:r>
                  <a:rPr lang="en-US" altLang="zh-TW" dirty="0"/>
                  <a:t>if the money you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earn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are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Y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/>
                  <a:t>dollars:</a:t>
                </a:r>
              </a:p>
              <a:p>
                <a:pPr marL="0" indent="0">
                  <a:buNone/>
                </a:pPr>
                <a:r>
                  <a:rPr lang="en-US" altLang="zh-TW" b="1" dirty="0"/>
                  <a:t>0%: </a:t>
                </a:r>
                <a:r>
                  <a:rPr lang="en-US" altLang="zh-TW" dirty="0"/>
                  <a:t>you didn’t earn any money. (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/>
                  <a:t> 0 dollars)</a:t>
                </a:r>
              </a:p>
              <a:p>
                <a:pPr marL="0" indent="0">
                  <a:buNone/>
                </a:pPr>
                <a:r>
                  <a:rPr lang="en-US" altLang="zh-TW" b="1" dirty="0"/>
                  <a:t>1%~60%: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 Score =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TW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endParaRPr lang="en-US" altLang="zh-TW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b="1" dirty="0"/>
                  <a:t>65%: </a:t>
                </a:r>
                <a:r>
                  <a:rPr lang="en-US" altLang="zh-TW" dirty="0"/>
                  <a:t>You earn more than TA’s program and your 	schedule is legal. (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Y</a:t>
                </a:r>
                <a:r>
                  <a:rPr lang="en-US" altLang="zh-TW" dirty="0"/>
                  <a:t> &gt;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X</a:t>
                </a:r>
                <a:r>
                  <a:rPr lang="en-US" altLang="zh-TW" dirty="0"/>
                  <a:t>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8F0BC8E-B2F8-46A5-BC92-D1BBBA36B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19922"/>
                <a:ext cx="7886700" cy="4672952"/>
              </a:xfrm>
              <a:blipFill>
                <a:blip r:embed="rId2"/>
                <a:stretch>
                  <a:fillRect l="-1546" t="-1436" r="-1777" b="-1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14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3B7C0-0679-4328-ADD4-242B31A8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1. (35%)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55136-1A87-49EF-8E5B-CE0B368D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7" y="1690689"/>
            <a:ext cx="8282866" cy="4962359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>
              <a:spcAft>
                <a:spcPts val="1200"/>
              </a:spcAft>
              <a:buNone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 the following structure to implement a singly linked list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typedef struct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listPointer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typedef struct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data;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listPointer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link;</a:t>
            </a:r>
          </a:p>
          <a:p>
            <a:pPr marL="457200" lvl="1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DAFBC9-6EBF-4342-97F5-ED9D902B5120}"/>
              </a:ext>
            </a:extLst>
          </p:cNvPr>
          <p:cNvSpPr/>
          <p:nvPr/>
        </p:nvSpPr>
        <p:spPr>
          <a:xfrm>
            <a:off x="1255172" y="2791116"/>
            <a:ext cx="5707117" cy="2506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87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2BB05-CC90-48BC-8D67-31ADA7D6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36" y="967666"/>
            <a:ext cx="8655728" cy="5752730"/>
          </a:xfrm>
        </p:spPr>
        <p:txBody>
          <a:bodyPr>
            <a:normAutofit/>
          </a:bodyPr>
          <a:lstStyle/>
          <a:p>
            <a:pPr marL="457200" lvl="1" indent="0">
              <a:spcAft>
                <a:spcPts val="600"/>
              </a:spcAft>
              <a:buNone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singly linked list must have the following functions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rabicPeriod"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new node whose data field is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end of the list. (5%)</a:t>
            </a:r>
          </a:p>
          <a:p>
            <a:pPr marL="914400" lvl="1" indent="-457200">
              <a:buAutoNum type="arabicPeriod"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</a:t>
            </a:r>
            <a:r>
              <a:rPr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-th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 (5%)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 </a:t>
            </a: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node whose data field is j after the </a:t>
            </a:r>
            <a:r>
              <a:rPr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-th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 (5%)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 field of the </a:t>
            </a:r>
            <a:r>
              <a:rPr lang="en-US" altLang="zh-TW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last node multiplies by j. (5%)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 k 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 K data as a group and reverse them. (15%)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: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out the data in the singly linked list. </a:t>
            </a:r>
          </a:p>
        </p:txBody>
      </p:sp>
    </p:spTree>
    <p:extLst>
      <p:ext uri="{BB962C8B-B14F-4D97-AF65-F5344CB8AC3E}">
        <p14:creationId xmlns:p14="http://schemas.microsoft.com/office/powerpoint/2010/main" val="134987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316D2-155E-4842-8CB2-9CAB866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7AFFAC-3E19-4661-9658-6AF96E57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Initial list : </a:t>
            </a:r>
            <a:r>
              <a:rPr lang="en-US" altLang="zh-TW" dirty="0"/>
              <a:t>empty</a:t>
            </a:r>
          </a:p>
          <a:p>
            <a:r>
              <a:rPr lang="en-US" altLang="zh-TW" dirty="0"/>
              <a:t>add 5</a:t>
            </a:r>
          </a:p>
          <a:p>
            <a:r>
              <a:rPr lang="en-US" altLang="zh-TW" dirty="0"/>
              <a:t>add 7</a:t>
            </a:r>
          </a:p>
          <a:p>
            <a:r>
              <a:rPr lang="en-US" altLang="zh-TW" dirty="0"/>
              <a:t>add 9</a:t>
            </a:r>
          </a:p>
          <a:p>
            <a:r>
              <a:rPr lang="en-US" altLang="zh-TW" dirty="0"/>
              <a:t>show</a:t>
            </a:r>
          </a:p>
          <a:p>
            <a:r>
              <a:rPr lang="en-US" altLang="zh-TW" dirty="0"/>
              <a:t>5 7 9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28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7BAB1-0E75-46EF-B151-C7049D7E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D8488-69E4-4335-B0C6-284F731C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23" y="1825249"/>
            <a:ext cx="8178553" cy="4797493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Initial list : </a:t>
            </a:r>
            <a:r>
              <a:rPr lang="en-US" altLang="zh-TW" dirty="0"/>
              <a:t>5 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9 7 9</a:t>
            </a:r>
          </a:p>
          <a:p>
            <a:r>
              <a:rPr lang="en-US" altLang="zh-TW" dirty="0"/>
              <a:t>del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</a:p>
          <a:p>
            <a:r>
              <a:rPr lang="en-US" altLang="zh-TW" dirty="0"/>
              <a:t>show</a:t>
            </a:r>
          </a:p>
          <a:p>
            <a:r>
              <a:rPr lang="en-US" altLang="zh-TW" dirty="0"/>
              <a:t>5 9 7 9</a:t>
            </a:r>
          </a:p>
          <a:p>
            <a:r>
              <a:rPr lang="en-US" altLang="zh-TW" b="1" dirty="0"/>
              <a:t>Initial list : </a:t>
            </a:r>
            <a:r>
              <a:rPr lang="en-US" altLang="zh-TW" dirty="0"/>
              <a:t>5 7 9 7 9</a:t>
            </a:r>
          </a:p>
          <a:p>
            <a:r>
              <a:rPr lang="en-US" altLang="zh-TW" dirty="0"/>
              <a:t>del 0 / del 6 …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show</a:t>
            </a:r>
          </a:p>
          <a:p>
            <a:r>
              <a:rPr lang="en-US" altLang="zh-TW" dirty="0"/>
              <a:t>5 7 9 7 9</a:t>
            </a:r>
          </a:p>
          <a:p>
            <a:r>
              <a:rPr lang="en-US" altLang="zh-TW" dirty="0"/>
              <a:t>(No change!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380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0C5C2-0101-4A53-A29A-444CA7A2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A6642-9A9E-4326-98ED-883F3E11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Initial list: </a:t>
            </a:r>
            <a:r>
              <a:rPr lang="en-US" altLang="zh-TW" dirty="0"/>
              <a:t>1 2 3 4 5 7 8 9</a:t>
            </a:r>
          </a:p>
          <a:p>
            <a:pPr marL="0" indent="0">
              <a:buNone/>
            </a:pPr>
            <a:r>
              <a:rPr lang="zh-TW" altLang="en-US" dirty="0"/>
              <a:t>         </a:t>
            </a:r>
            <a:r>
              <a:rPr lang="en-US" altLang="zh-TW" dirty="0"/>
              <a:t>(index: 1 2 3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4</a:t>
            </a:r>
            <a:r>
              <a:rPr lang="en-US" altLang="zh-TW" dirty="0">
                <a:solidFill>
                  <a:srgbClr val="FF0000"/>
                </a:solidFill>
              </a:rPr>
              <a:t> 5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7</a:t>
            </a:r>
            <a:r>
              <a:rPr lang="zh-TW" altLang="en-US" dirty="0"/>
              <a:t> </a:t>
            </a:r>
            <a:r>
              <a:rPr lang="en-US" altLang="zh-TW" dirty="0"/>
              <a:t>8 )</a:t>
            </a:r>
          </a:p>
          <a:p>
            <a:r>
              <a:rPr lang="en-US" altLang="zh-TW" dirty="0"/>
              <a:t>ins 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</a:p>
          <a:p>
            <a:r>
              <a:rPr lang="en-US" altLang="zh-TW" dirty="0"/>
              <a:t>show</a:t>
            </a:r>
          </a:p>
          <a:p>
            <a:r>
              <a:rPr lang="en-US" altLang="zh-TW" dirty="0"/>
              <a:t> 1 2 3 4 5 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r>
              <a:rPr lang="en-US" altLang="zh-TW" dirty="0"/>
              <a:t> 7 8 9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828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0C5C2-0101-4A53-A29A-444CA7A2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A6642-9A9E-4326-98ED-883F3E110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5467"/>
            <a:ext cx="7886700" cy="4160520"/>
          </a:xfrm>
        </p:spPr>
        <p:txBody>
          <a:bodyPr/>
          <a:lstStyle/>
          <a:p>
            <a:r>
              <a:rPr lang="en-US" altLang="zh-TW" b="1" dirty="0"/>
              <a:t>Initial list: </a:t>
            </a:r>
            <a:r>
              <a:rPr lang="en-US" altLang="zh-TW" dirty="0"/>
              <a:t>1 2 3 4 5 6 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  <a:r>
              <a:rPr lang="en-US" altLang="zh-TW" dirty="0"/>
              <a:t> 8 9</a:t>
            </a:r>
          </a:p>
          <a:p>
            <a:r>
              <a:rPr lang="en-US" altLang="zh-TW" dirty="0" err="1"/>
              <a:t>mul</a:t>
            </a:r>
            <a:r>
              <a:rPr lang="en-US" altLang="zh-TW" dirty="0"/>
              <a:t> 3 2 </a:t>
            </a:r>
          </a:p>
          <a:p>
            <a:r>
              <a:rPr lang="en-US" altLang="zh-TW" dirty="0"/>
              <a:t>show</a:t>
            </a:r>
          </a:p>
          <a:p>
            <a:r>
              <a:rPr lang="en-US" altLang="zh-TW" dirty="0"/>
              <a:t>1 2 3 4 5 6 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en-US" altLang="zh-TW" dirty="0"/>
              <a:t> 8 9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09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0C5C2-0101-4A53-A29A-444CA7A2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A6642-9A9E-4326-98ED-883F3E11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Initial list: </a:t>
            </a:r>
            <a:r>
              <a:rPr lang="en-US" altLang="zh-TW" dirty="0">
                <a:solidFill>
                  <a:srgbClr val="0070C0"/>
                </a:solidFill>
              </a:rPr>
              <a:t>1 2 3 </a:t>
            </a:r>
            <a:r>
              <a:rPr lang="en-US" altLang="zh-TW" dirty="0">
                <a:solidFill>
                  <a:srgbClr val="00B050"/>
                </a:solidFill>
              </a:rPr>
              <a:t>4 5 6 </a:t>
            </a:r>
            <a:r>
              <a:rPr lang="en-US" altLang="zh-TW" dirty="0">
                <a:solidFill>
                  <a:srgbClr val="FF0000"/>
                </a:solidFill>
              </a:rPr>
              <a:t>7 8</a:t>
            </a:r>
          </a:p>
          <a:p>
            <a:r>
              <a:rPr lang="en-US" altLang="zh-TW" dirty="0"/>
              <a:t>rev 3</a:t>
            </a:r>
          </a:p>
          <a:p>
            <a:r>
              <a:rPr lang="en-US" altLang="zh-TW" dirty="0"/>
              <a:t>show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3 2 1 </a:t>
            </a:r>
            <a:r>
              <a:rPr lang="en-US" altLang="zh-TW" dirty="0">
                <a:solidFill>
                  <a:srgbClr val="00B050"/>
                </a:solidFill>
              </a:rPr>
              <a:t>6 5 4 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7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最後一組數量雖不足</a:t>
            </a:r>
            <a:r>
              <a:rPr lang="en-US" altLang="zh-TW" dirty="0"/>
              <a:t>3</a:t>
            </a:r>
            <a:r>
              <a:rPr lang="zh-TW" altLang="en-US" dirty="0"/>
              <a:t>，但視為一組反轉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75835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392022"/>
      </a:dk2>
      <a:lt2>
        <a:srgbClr val="E8E6E2"/>
      </a:lt2>
      <a:accent1>
        <a:srgbClr val="3068BC"/>
      </a:accent1>
      <a:accent2>
        <a:srgbClr val="40B1CA"/>
      </a:accent2>
      <a:accent3>
        <a:srgbClr val="4442CE"/>
      </a:accent3>
      <a:accent4>
        <a:srgbClr val="BC4330"/>
      </a:accent4>
      <a:accent5>
        <a:srgbClr val="CE9042"/>
      </a:accent5>
      <a:accent6>
        <a:srgbClr val="A9A62B"/>
      </a:accent6>
      <a:hlink>
        <a:srgbClr val="A77A37"/>
      </a:hlink>
      <a:folHlink>
        <a:srgbClr val="7F7F7F"/>
      </a:folHlink>
    </a:clrScheme>
    <a:fontScheme name="自訂 1">
      <a:majorFont>
        <a:latin typeface="Elephant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1484</Words>
  <Application>Microsoft Office PowerPoint</Application>
  <PresentationFormat>如螢幕大小 (4:3)</PresentationFormat>
  <Paragraphs>180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2" baseType="lpstr">
      <vt:lpstr>微軟正黑體</vt:lpstr>
      <vt:lpstr>新細明體</vt:lpstr>
      <vt:lpstr>標楷體</vt:lpstr>
      <vt:lpstr>Arial</vt:lpstr>
      <vt:lpstr>Calibri</vt:lpstr>
      <vt:lpstr>Cambria Math</vt:lpstr>
      <vt:lpstr>Elephant</vt:lpstr>
      <vt:lpstr>Times New Roman</vt:lpstr>
      <vt:lpstr>BrushVTI</vt:lpstr>
      <vt:lpstr>110 Data Structure  Homework-2</vt:lpstr>
      <vt:lpstr>Homework rules</vt:lpstr>
      <vt:lpstr>Question 1. (35%)</vt:lpstr>
      <vt:lpstr>PowerPoint 簡報</vt:lpstr>
      <vt:lpstr>Example</vt:lpstr>
      <vt:lpstr>Example</vt:lpstr>
      <vt:lpstr>Example</vt:lpstr>
      <vt:lpstr>Example</vt:lpstr>
      <vt:lpstr>Example</vt:lpstr>
      <vt:lpstr>Input &amp; output</vt:lpstr>
      <vt:lpstr>Example</vt:lpstr>
      <vt:lpstr>Question 2. (65%)</vt:lpstr>
      <vt:lpstr>Flow chart</vt:lpstr>
      <vt:lpstr>Recipe</vt:lpstr>
      <vt:lpstr>Recipe</vt:lpstr>
      <vt:lpstr>Recipe</vt:lpstr>
      <vt:lpstr>Input</vt:lpstr>
      <vt:lpstr>Input</vt:lpstr>
      <vt:lpstr>Input</vt:lpstr>
      <vt:lpstr>Output</vt:lpstr>
      <vt:lpstr>Output </vt:lpstr>
      <vt:lpstr>Output</vt:lpstr>
      <vt:lpstr>Scoring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 Data Structure  Homework-2</dc:title>
  <dc:creator>陳柏宇</dc:creator>
  <cp:lastModifiedBy>temp</cp:lastModifiedBy>
  <cp:revision>523</cp:revision>
  <dcterms:created xsi:type="dcterms:W3CDTF">2021-09-07T08:07:54Z</dcterms:created>
  <dcterms:modified xsi:type="dcterms:W3CDTF">2021-11-17T04:47:14Z</dcterms:modified>
</cp:coreProperties>
</file>