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24"/>
  </p:notesMasterIdLst>
  <p:sldIdLst>
    <p:sldId id="256" r:id="rId2"/>
    <p:sldId id="257" r:id="rId3"/>
    <p:sldId id="258" r:id="rId4"/>
    <p:sldId id="263" r:id="rId5"/>
    <p:sldId id="295" r:id="rId6"/>
    <p:sldId id="296" r:id="rId7"/>
    <p:sldId id="302" r:id="rId8"/>
    <p:sldId id="297" r:id="rId9"/>
    <p:sldId id="299" r:id="rId10"/>
    <p:sldId id="301" r:id="rId11"/>
    <p:sldId id="305" r:id="rId12"/>
    <p:sldId id="300" r:id="rId13"/>
    <p:sldId id="265" r:id="rId14"/>
    <p:sldId id="304" r:id="rId15"/>
    <p:sldId id="306" r:id="rId16"/>
    <p:sldId id="260" r:id="rId17"/>
    <p:sldId id="264" r:id="rId18"/>
    <p:sldId id="262" r:id="rId19"/>
    <p:sldId id="307" r:id="rId20"/>
    <p:sldId id="303" r:id="rId21"/>
    <p:sldId id="267" r:id="rId22"/>
    <p:sldId id="270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C0D483-5696-44F9-9BDD-C74537EA12E3}">
  <a:tblStyle styleId="{4CC0D483-5696-44F9-9BDD-C74537EA12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816" y="-53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cb8f3b7f8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cb8f3b7f8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7243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94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6458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931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cb8f3b7f8f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cb8f3b7f8f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1cd1d03d896_2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1cd1d03d896_2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cd1d03d896_2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cd1d03d896_2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8546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cd1d03d896_2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cd1d03d896_2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48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cb8f3b7f8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cb8f3b7f8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cd1d03d896_2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cd1d03d896_2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g1cd1d03d896_2_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3" name="Google Shape;1183;g1cd1d03d896_2_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1cb8f3b7f8f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1cb8f3b7f8f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95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1656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57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276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cd1d03d896_2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cd1d03d896_2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53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109700" y="1361098"/>
            <a:ext cx="69246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-900149" y="2476940"/>
            <a:ext cx="1902663" cy="1470636"/>
            <a:chOff x="1564625" y="2516600"/>
            <a:chExt cx="801425" cy="619450"/>
          </a:xfrm>
        </p:grpSpPr>
        <p:sp>
          <p:nvSpPr>
            <p:cNvPr id="36" name="Google Shape;36;p2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2"/>
          <p:cNvGrpSpPr/>
          <p:nvPr/>
        </p:nvGrpSpPr>
        <p:grpSpPr>
          <a:xfrm rot="-1688313">
            <a:off x="-1341741" y="-814230"/>
            <a:ext cx="2384524" cy="2738320"/>
            <a:chOff x="1618800" y="-1482250"/>
            <a:chExt cx="2384550" cy="2738350"/>
          </a:xfrm>
        </p:grpSpPr>
        <p:sp>
          <p:nvSpPr>
            <p:cNvPr id="39" name="Google Shape;39;p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oogle Shape;340;p1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41" name="Google Shape;341;p1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1"/>
          </p:nvPr>
        </p:nvSpPr>
        <p:spPr>
          <a:xfrm>
            <a:off x="2700507" y="1404788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2"/>
          </p:nvPr>
        </p:nvSpPr>
        <p:spPr>
          <a:xfrm>
            <a:off x="2700425" y="194198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3"/>
          </p:nvPr>
        </p:nvSpPr>
        <p:spPr>
          <a:xfrm>
            <a:off x="2700507" y="2479177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4"/>
          </p:nvPr>
        </p:nvSpPr>
        <p:spPr>
          <a:xfrm>
            <a:off x="2700534" y="301637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5" hasCustomPrompt="1"/>
          </p:nvPr>
        </p:nvSpPr>
        <p:spPr>
          <a:xfrm>
            <a:off x="1544813" y="1404793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6" hasCustomPrompt="1"/>
          </p:nvPr>
        </p:nvSpPr>
        <p:spPr>
          <a:xfrm>
            <a:off x="1544812" y="1941987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7" hasCustomPrompt="1"/>
          </p:nvPr>
        </p:nvSpPr>
        <p:spPr>
          <a:xfrm>
            <a:off x="1544813" y="2479181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13"/>
          <p:cNvSpPr txBox="1">
            <a:spLocks noGrp="1"/>
          </p:cNvSpPr>
          <p:nvPr>
            <p:ph type="title" idx="8" hasCustomPrompt="1"/>
          </p:nvPr>
        </p:nvSpPr>
        <p:spPr>
          <a:xfrm>
            <a:off x="1544813" y="3016375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4" name="Google Shape;374;p13"/>
          <p:cNvSpPr txBox="1">
            <a:spLocks noGrp="1"/>
          </p:cNvSpPr>
          <p:nvPr>
            <p:ph type="subTitle" idx="9"/>
          </p:nvPr>
        </p:nvSpPr>
        <p:spPr>
          <a:xfrm>
            <a:off x="2700534" y="3553567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5" name="Google Shape;375;p13"/>
          <p:cNvSpPr txBox="1">
            <a:spLocks noGrp="1"/>
          </p:cNvSpPr>
          <p:nvPr>
            <p:ph type="title" idx="13" hasCustomPrompt="1"/>
          </p:nvPr>
        </p:nvSpPr>
        <p:spPr>
          <a:xfrm>
            <a:off x="1544813" y="3553569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6" name="Google Shape;376;p13"/>
          <p:cNvSpPr txBox="1">
            <a:spLocks noGrp="1"/>
          </p:cNvSpPr>
          <p:nvPr>
            <p:ph type="subTitle" idx="14"/>
          </p:nvPr>
        </p:nvSpPr>
        <p:spPr>
          <a:xfrm>
            <a:off x="2700507" y="4090762"/>
            <a:ext cx="46521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3"/>
          <p:cNvSpPr txBox="1">
            <a:spLocks noGrp="1"/>
          </p:cNvSpPr>
          <p:nvPr>
            <p:ph type="title" idx="15" hasCustomPrompt="1"/>
          </p:nvPr>
        </p:nvSpPr>
        <p:spPr>
          <a:xfrm>
            <a:off x="1544788" y="4090762"/>
            <a:ext cx="927000" cy="505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3"/>
          <p:cNvSpPr/>
          <p:nvPr/>
        </p:nvSpPr>
        <p:spPr>
          <a:xfrm rot="-3875172">
            <a:off x="8250321" y="2800443"/>
            <a:ext cx="1598120" cy="1551372"/>
          </a:xfrm>
          <a:custGeom>
            <a:avLst/>
            <a:gdLst/>
            <a:ahLst/>
            <a:cxnLst/>
            <a:rect l="l" t="t" r="r" b="b"/>
            <a:pathLst>
              <a:path w="27588" h="26781" extrusionOk="0">
                <a:moveTo>
                  <a:pt x="17630" y="1369"/>
                </a:moveTo>
                <a:cubicBezTo>
                  <a:pt x="18119" y="1369"/>
                  <a:pt x="18614" y="1400"/>
                  <a:pt x="19114" y="1458"/>
                </a:cubicBezTo>
                <a:cubicBezTo>
                  <a:pt x="19481" y="1492"/>
                  <a:pt x="19848" y="1625"/>
                  <a:pt x="20182" y="1792"/>
                </a:cubicBezTo>
                <a:cubicBezTo>
                  <a:pt x="22283" y="2859"/>
                  <a:pt x="23484" y="4561"/>
                  <a:pt x="23851" y="6829"/>
                </a:cubicBezTo>
                <a:cubicBezTo>
                  <a:pt x="24085" y="8030"/>
                  <a:pt x="24018" y="9297"/>
                  <a:pt x="23751" y="10498"/>
                </a:cubicBezTo>
                <a:cubicBezTo>
                  <a:pt x="23351" y="12133"/>
                  <a:pt x="22750" y="13667"/>
                  <a:pt x="21916" y="15135"/>
                </a:cubicBezTo>
                <a:cubicBezTo>
                  <a:pt x="20782" y="17136"/>
                  <a:pt x="19481" y="19038"/>
                  <a:pt x="17814" y="20672"/>
                </a:cubicBezTo>
                <a:cubicBezTo>
                  <a:pt x="16312" y="22140"/>
                  <a:pt x="14678" y="23474"/>
                  <a:pt x="12777" y="24375"/>
                </a:cubicBezTo>
                <a:cubicBezTo>
                  <a:pt x="12578" y="24474"/>
                  <a:pt x="12391" y="24538"/>
                  <a:pt x="12194" y="24538"/>
                </a:cubicBezTo>
                <a:cubicBezTo>
                  <a:pt x="12061" y="24538"/>
                  <a:pt x="11924" y="24509"/>
                  <a:pt x="11776" y="24442"/>
                </a:cubicBezTo>
                <a:cubicBezTo>
                  <a:pt x="8774" y="23174"/>
                  <a:pt x="6672" y="21106"/>
                  <a:pt x="5805" y="17937"/>
                </a:cubicBezTo>
                <a:cubicBezTo>
                  <a:pt x="5705" y="17603"/>
                  <a:pt x="5672" y="17203"/>
                  <a:pt x="5638" y="16869"/>
                </a:cubicBezTo>
                <a:cubicBezTo>
                  <a:pt x="5405" y="15135"/>
                  <a:pt x="5505" y="13367"/>
                  <a:pt x="5972" y="11699"/>
                </a:cubicBezTo>
                <a:cubicBezTo>
                  <a:pt x="7073" y="7863"/>
                  <a:pt x="9341" y="4961"/>
                  <a:pt x="12643" y="2793"/>
                </a:cubicBezTo>
                <a:cubicBezTo>
                  <a:pt x="14184" y="1774"/>
                  <a:pt x="15867" y="1369"/>
                  <a:pt x="17630" y="1369"/>
                </a:cubicBezTo>
                <a:close/>
                <a:moveTo>
                  <a:pt x="15768" y="1"/>
                </a:moveTo>
                <a:cubicBezTo>
                  <a:pt x="14807" y="1"/>
                  <a:pt x="13882" y="99"/>
                  <a:pt x="12977" y="358"/>
                </a:cubicBezTo>
                <a:cubicBezTo>
                  <a:pt x="11509" y="791"/>
                  <a:pt x="10275" y="1458"/>
                  <a:pt x="9041" y="2326"/>
                </a:cubicBezTo>
                <a:cubicBezTo>
                  <a:pt x="7306" y="3593"/>
                  <a:pt x="5838" y="5128"/>
                  <a:pt x="4637" y="6929"/>
                </a:cubicBezTo>
                <a:cubicBezTo>
                  <a:pt x="2369" y="10198"/>
                  <a:pt x="1502" y="13867"/>
                  <a:pt x="2136" y="17837"/>
                </a:cubicBezTo>
                <a:cubicBezTo>
                  <a:pt x="2636" y="21139"/>
                  <a:pt x="4571" y="23541"/>
                  <a:pt x="7473" y="25175"/>
                </a:cubicBezTo>
                <a:cubicBezTo>
                  <a:pt x="7606" y="25209"/>
                  <a:pt x="7773" y="25275"/>
                  <a:pt x="7840" y="25442"/>
                </a:cubicBezTo>
                <a:lnTo>
                  <a:pt x="7706" y="25542"/>
                </a:lnTo>
                <a:cubicBezTo>
                  <a:pt x="7606" y="25542"/>
                  <a:pt x="7473" y="25509"/>
                  <a:pt x="7339" y="25509"/>
                </a:cubicBezTo>
                <a:cubicBezTo>
                  <a:pt x="5805" y="25342"/>
                  <a:pt x="4437" y="24808"/>
                  <a:pt x="3270" y="23708"/>
                </a:cubicBezTo>
                <a:cubicBezTo>
                  <a:pt x="3015" y="23453"/>
                  <a:pt x="2736" y="23366"/>
                  <a:pt x="2393" y="23366"/>
                </a:cubicBezTo>
                <a:cubicBezTo>
                  <a:pt x="2331" y="23366"/>
                  <a:pt x="2268" y="23369"/>
                  <a:pt x="2202" y="23374"/>
                </a:cubicBezTo>
                <a:cubicBezTo>
                  <a:pt x="1769" y="23474"/>
                  <a:pt x="1302" y="23508"/>
                  <a:pt x="835" y="23541"/>
                </a:cubicBezTo>
                <a:lnTo>
                  <a:pt x="334" y="23674"/>
                </a:lnTo>
                <a:cubicBezTo>
                  <a:pt x="101" y="23808"/>
                  <a:pt x="1" y="24008"/>
                  <a:pt x="168" y="24241"/>
                </a:cubicBezTo>
                <a:cubicBezTo>
                  <a:pt x="201" y="24341"/>
                  <a:pt x="301" y="24408"/>
                  <a:pt x="368" y="24508"/>
                </a:cubicBezTo>
                <a:cubicBezTo>
                  <a:pt x="1502" y="25709"/>
                  <a:pt x="2970" y="26343"/>
                  <a:pt x="4604" y="26543"/>
                </a:cubicBezTo>
                <a:cubicBezTo>
                  <a:pt x="5682" y="26697"/>
                  <a:pt x="6778" y="26781"/>
                  <a:pt x="7878" y="26781"/>
                </a:cubicBezTo>
                <a:cubicBezTo>
                  <a:pt x="8922" y="26781"/>
                  <a:pt x="9969" y="26705"/>
                  <a:pt x="11009" y="26543"/>
                </a:cubicBezTo>
                <a:cubicBezTo>
                  <a:pt x="11197" y="26519"/>
                  <a:pt x="11386" y="26496"/>
                  <a:pt x="11575" y="26496"/>
                </a:cubicBezTo>
                <a:cubicBezTo>
                  <a:pt x="11653" y="26496"/>
                  <a:pt x="11731" y="26500"/>
                  <a:pt x="11809" y="26510"/>
                </a:cubicBezTo>
                <a:cubicBezTo>
                  <a:pt x="13120" y="26700"/>
                  <a:pt x="14445" y="26770"/>
                  <a:pt x="15766" y="26770"/>
                </a:cubicBezTo>
                <a:cubicBezTo>
                  <a:pt x="16529" y="26770"/>
                  <a:pt x="17290" y="26746"/>
                  <a:pt x="18047" y="26710"/>
                </a:cubicBezTo>
                <a:cubicBezTo>
                  <a:pt x="21183" y="26610"/>
                  <a:pt x="24018" y="25709"/>
                  <a:pt x="26687" y="24141"/>
                </a:cubicBezTo>
                <a:cubicBezTo>
                  <a:pt x="27120" y="23874"/>
                  <a:pt x="27287" y="23508"/>
                  <a:pt x="27487" y="23141"/>
                </a:cubicBezTo>
                <a:cubicBezTo>
                  <a:pt x="27554" y="22974"/>
                  <a:pt x="27487" y="22874"/>
                  <a:pt x="27320" y="22874"/>
                </a:cubicBezTo>
                <a:lnTo>
                  <a:pt x="27020" y="22874"/>
                </a:lnTo>
                <a:cubicBezTo>
                  <a:pt x="25819" y="23107"/>
                  <a:pt x="24618" y="23207"/>
                  <a:pt x="23518" y="23841"/>
                </a:cubicBezTo>
                <a:cubicBezTo>
                  <a:pt x="23151" y="24041"/>
                  <a:pt x="22784" y="24208"/>
                  <a:pt x="22383" y="24375"/>
                </a:cubicBezTo>
                <a:cubicBezTo>
                  <a:pt x="21216" y="24875"/>
                  <a:pt x="20115" y="25376"/>
                  <a:pt x="18814" y="25442"/>
                </a:cubicBezTo>
                <a:cubicBezTo>
                  <a:pt x="18539" y="25451"/>
                  <a:pt x="18268" y="25455"/>
                  <a:pt x="18000" y="25455"/>
                </a:cubicBezTo>
                <a:cubicBezTo>
                  <a:pt x="17194" y="25455"/>
                  <a:pt x="16413" y="25417"/>
                  <a:pt x="15612" y="25342"/>
                </a:cubicBezTo>
                <a:cubicBezTo>
                  <a:pt x="15445" y="25309"/>
                  <a:pt x="15312" y="25309"/>
                  <a:pt x="15178" y="25209"/>
                </a:cubicBezTo>
                <a:cubicBezTo>
                  <a:pt x="15278" y="25109"/>
                  <a:pt x="15378" y="25009"/>
                  <a:pt x="15512" y="24975"/>
                </a:cubicBezTo>
                <a:cubicBezTo>
                  <a:pt x="16413" y="24508"/>
                  <a:pt x="17180" y="24008"/>
                  <a:pt x="17947" y="23441"/>
                </a:cubicBezTo>
                <a:cubicBezTo>
                  <a:pt x="21183" y="20939"/>
                  <a:pt x="23784" y="17837"/>
                  <a:pt x="25786" y="14268"/>
                </a:cubicBezTo>
                <a:cubicBezTo>
                  <a:pt x="26920" y="12199"/>
                  <a:pt x="27587" y="10098"/>
                  <a:pt x="27520" y="7696"/>
                </a:cubicBezTo>
                <a:cubicBezTo>
                  <a:pt x="27487" y="5962"/>
                  <a:pt x="26853" y="4427"/>
                  <a:pt x="25686" y="3126"/>
                </a:cubicBezTo>
                <a:cubicBezTo>
                  <a:pt x="24685" y="1992"/>
                  <a:pt x="23418" y="1292"/>
                  <a:pt x="21950" y="858"/>
                </a:cubicBezTo>
                <a:cubicBezTo>
                  <a:pt x="20182" y="358"/>
                  <a:pt x="18414" y="157"/>
                  <a:pt x="16613" y="24"/>
                </a:cubicBezTo>
                <a:cubicBezTo>
                  <a:pt x="16328" y="9"/>
                  <a:pt x="16046" y="1"/>
                  <a:pt x="1576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13"/>
          <p:cNvGrpSpPr/>
          <p:nvPr/>
        </p:nvGrpSpPr>
        <p:grpSpPr>
          <a:xfrm rot="-5946544">
            <a:off x="-1432702" y="1872213"/>
            <a:ext cx="2384336" cy="2738104"/>
            <a:chOff x="1618800" y="-1482250"/>
            <a:chExt cx="2384550" cy="2738350"/>
          </a:xfrm>
        </p:grpSpPr>
        <p:sp>
          <p:nvSpPr>
            <p:cNvPr id="380" name="Google Shape;380;p1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14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86" name="Google Shape;386;p14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4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4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4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4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4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4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4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4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4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4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4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4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4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4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4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4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4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14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72420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1" name="Google Shape;411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12" name="Google Shape;412;p14"/>
          <p:cNvGrpSpPr/>
          <p:nvPr/>
        </p:nvGrpSpPr>
        <p:grpSpPr>
          <a:xfrm rot="-9063091">
            <a:off x="8030960" y="1605842"/>
            <a:ext cx="1700478" cy="1888774"/>
            <a:chOff x="5330850" y="2543100"/>
            <a:chExt cx="599425" cy="665800"/>
          </a:xfrm>
        </p:grpSpPr>
        <p:sp>
          <p:nvSpPr>
            <p:cNvPr id="413" name="Google Shape;413;p14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4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5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5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17" name="Google Shape;417;p15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5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5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5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5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5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5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5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5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5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5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1" name="Google Shape;441;p15"/>
          <p:cNvSpPr txBox="1">
            <a:spLocks noGrp="1"/>
          </p:cNvSpPr>
          <p:nvPr>
            <p:ph type="title"/>
          </p:nvPr>
        </p:nvSpPr>
        <p:spPr>
          <a:xfrm>
            <a:off x="2828925" y="2571750"/>
            <a:ext cx="56019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2" name="Google Shape;442;p15"/>
          <p:cNvSpPr txBox="1">
            <a:spLocks noGrp="1"/>
          </p:cNvSpPr>
          <p:nvPr>
            <p:ph type="title" idx="2" hasCustomPrompt="1"/>
          </p:nvPr>
        </p:nvSpPr>
        <p:spPr>
          <a:xfrm>
            <a:off x="641627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43" name="Google Shape;443;p15"/>
          <p:cNvGrpSpPr/>
          <p:nvPr/>
        </p:nvGrpSpPr>
        <p:grpSpPr>
          <a:xfrm rot="4993251">
            <a:off x="6627648" y="-831781"/>
            <a:ext cx="1429976" cy="1588318"/>
            <a:chOff x="5330850" y="2543100"/>
            <a:chExt cx="599425" cy="665800"/>
          </a:xfrm>
        </p:grpSpPr>
        <p:sp>
          <p:nvSpPr>
            <p:cNvPr id="444" name="Google Shape;444;p15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5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15"/>
          <p:cNvGrpSpPr/>
          <p:nvPr/>
        </p:nvGrpSpPr>
        <p:grpSpPr>
          <a:xfrm rot="3802984">
            <a:off x="-911968" y="1809831"/>
            <a:ext cx="2453878" cy="1896635"/>
            <a:chOff x="1564625" y="2516600"/>
            <a:chExt cx="801425" cy="619450"/>
          </a:xfrm>
        </p:grpSpPr>
        <p:sp>
          <p:nvSpPr>
            <p:cNvPr id="447" name="Google Shape;447;p15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5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7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oogle Shape;450;p16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51" name="Google Shape;451;p16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16"/>
          <p:cNvSpPr txBox="1">
            <a:spLocks noGrp="1"/>
          </p:cNvSpPr>
          <p:nvPr>
            <p:ph type="title"/>
          </p:nvPr>
        </p:nvSpPr>
        <p:spPr>
          <a:xfrm>
            <a:off x="951000" y="2157975"/>
            <a:ext cx="7242000" cy="20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6" name="Google Shape;476;p16"/>
          <p:cNvSpPr txBox="1">
            <a:spLocks noGrp="1"/>
          </p:cNvSpPr>
          <p:nvPr>
            <p:ph type="title" idx="2" hasCustomPrompt="1"/>
          </p:nvPr>
        </p:nvSpPr>
        <p:spPr>
          <a:xfrm>
            <a:off x="3565000" y="7255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477" name="Google Shape;477;p16"/>
          <p:cNvGrpSpPr/>
          <p:nvPr/>
        </p:nvGrpSpPr>
        <p:grpSpPr>
          <a:xfrm rot="3802984">
            <a:off x="300432" y="-918069"/>
            <a:ext cx="2453878" cy="1896635"/>
            <a:chOff x="1564625" y="2516600"/>
            <a:chExt cx="801425" cy="619450"/>
          </a:xfrm>
        </p:grpSpPr>
        <p:sp>
          <p:nvSpPr>
            <p:cNvPr id="478" name="Google Shape;478;p16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16"/>
          <p:cNvSpPr/>
          <p:nvPr/>
        </p:nvSpPr>
        <p:spPr>
          <a:xfrm rot="-1060386">
            <a:off x="6190599" y="4258353"/>
            <a:ext cx="2449176" cy="96422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9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17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83" name="Google Shape;483;p17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7" name="Google Shape;507;p17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46233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>
                <a:highlight>
                  <a:schemeClr val="l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8" name="Google Shape;508;p1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509" name="Google Shape;509;p17"/>
          <p:cNvSpPr/>
          <p:nvPr/>
        </p:nvSpPr>
        <p:spPr>
          <a:xfrm rot="2173856">
            <a:off x="1593440" y="-629912"/>
            <a:ext cx="2449134" cy="96420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12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1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512" name="Google Shape;512;p1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6" name="Google Shape;536;p18"/>
          <p:cNvSpPr txBox="1">
            <a:spLocks noGrp="1"/>
          </p:cNvSpPr>
          <p:nvPr>
            <p:ph type="title"/>
          </p:nvPr>
        </p:nvSpPr>
        <p:spPr>
          <a:xfrm>
            <a:off x="3194700" y="2571750"/>
            <a:ext cx="27546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>
                <a:highlight>
                  <a:schemeClr val="accent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title" idx="2" hasCustomPrompt="1"/>
          </p:nvPr>
        </p:nvSpPr>
        <p:spPr>
          <a:xfrm>
            <a:off x="356475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538" name="Google Shape;538;p18"/>
          <p:cNvSpPr/>
          <p:nvPr/>
        </p:nvSpPr>
        <p:spPr>
          <a:xfrm rot="3122091" flipH="1">
            <a:off x="417562" y="-104238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18"/>
          <p:cNvSpPr/>
          <p:nvPr/>
        </p:nvSpPr>
        <p:spPr>
          <a:xfrm rot="-2166029">
            <a:off x="-1102462" y="2089628"/>
            <a:ext cx="2449202" cy="96423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3"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22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651" name="Google Shape;651;p22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2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2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2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2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2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2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2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2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2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2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2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5" name="Google Shape;675;p22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76" name="Google Shape;676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grpSp>
        <p:nvGrpSpPr>
          <p:cNvPr id="677" name="Google Shape;677;p22"/>
          <p:cNvGrpSpPr/>
          <p:nvPr/>
        </p:nvGrpSpPr>
        <p:grpSpPr>
          <a:xfrm>
            <a:off x="-1957856" y="1239163"/>
            <a:ext cx="3024935" cy="774314"/>
            <a:chOff x="1644675" y="3268375"/>
            <a:chExt cx="1276775" cy="326825"/>
          </a:xfrm>
        </p:grpSpPr>
        <p:sp>
          <p:nvSpPr>
            <p:cNvPr id="678" name="Google Shape;678;p22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2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22"/>
          <p:cNvSpPr/>
          <p:nvPr/>
        </p:nvSpPr>
        <p:spPr>
          <a:xfrm rot="1631059">
            <a:off x="8423087" y="1823098"/>
            <a:ext cx="1598138" cy="1551389"/>
          </a:xfrm>
          <a:custGeom>
            <a:avLst/>
            <a:gdLst/>
            <a:ahLst/>
            <a:cxnLst/>
            <a:rect l="l" t="t" r="r" b="b"/>
            <a:pathLst>
              <a:path w="27588" h="26781" extrusionOk="0">
                <a:moveTo>
                  <a:pt x="17630" y="1369"/>
                </a:moveTo>
                <a:cubicBezTo>
                  <a:pt x="18119" y="1369"/>
                  <a:pt x="18614" y="1400"/>
                  <a:pt x="19114" y="1458"/>
                </a:cubicBezTo>
                <a:cubicBezTo>
                  <a:pt x="19481" y="1492"/>
                  <a:pt x="19848" y="1625"/>
                  <a:pt x="20182" y="1792"/>
                </a:cubicBezTo>
                <a:cubicBezTo>
                  <a:pt x="22283" y="2859"/>
                  <a:pt x="23484" y="4561"/>
                  <a:pt x="23851" y="6829"/>
                </a:cubicBezTo>
                <a:cubicBezTo>
                  <a:pt x="24085" y="8030"/>
                  <a:pt x="24018" y="9297"/>
                  <a:pt x="23751" y="10498"/>
                </a:cubicBezTo>
                <a:cubicBezTo>
                  <a:pt x="23351" y="12133"/>
                  <a:pt x="22750" y="13667"/>
                  <a:pt x="21916" y="15135"/>
                </a:cubicBezTo>
                <a:cubicBezTo>
                  <a:pt x="20782" y="17136"/>
                  <a:pt x="19481" y="19038"/>
                  <a:pt x="17814" y="20672"/>
                </a:cubicBezTo>
                <a:cubicBezTo>
                  <a:pt x="16312" y="22140"/>
                  <a:pt x="14678" y="23474"/>
                  <a:pt x="12777" y="24375"/>
                </a:cubicBezTo>
                <a:cubicBezTo>
                  <a:pt x="12578" y="24474"/>
                  <a:pt x="12391" y="24538"/>
                  <a:pt x="12194" y="24538"/>
                </a:cubicBezTo>
                <a:cubicBezTo>
                  <a:pt x="12061" y="24538"/>
                  <a:pt x="11924" y="24509"/>
                  <a:pt x="11776" y="24442"/>
                </a:cubicBezTo>
                <a:cubicBezTo>
                  <a:pt x="8774" y="23174"/>
                  <a:pt x="6672" y="21106"/>
                  <a:pt x="5805" y="17937"/>
                </a:cubicBezTo>
                <a:cubicBezTo>
                  <a:pt x="5705" y="17603"/>
                  <a:pt x="5672" y="17203"/>
                  <a:pt x="5638" y="16869"/>
                </a:cubicBezTo>
                <a:cubicBezTo>
                  <a:pt x="5405" y="15135"/>
                  <a:pt x="5505" y="13367"/>
                  <a:pt x="5972" y="11699"/>
                </a:cubicBezTo>
                <a:cubicBezTo>
                  <a:pt x="7073" y="7863"/>
                  <a:pt x="9341" y="4961"/>
                  <a:pt x="12643" y="2793"/>
                </a:cubicBezTo>
                <a:cubicBezTo>
                  <a:pt x="14184" y="1774"/>
                  <a:pt x="15867" y="1369"/>
                  <a:pt x="17630" y="1369"/>
                </a:cubicBezTo>
                <a:close/>
                <a:moveTo>
                  <a:pt x="15768" y="1"/>
                </a:moveTo>
                <a:cubicBezTo>
                  <a:pt x="14807" y="1"/>
                  <a:pt x="13882" y="99"/>
                  <a:pt x="12977" y="358"/>
                </a:cubicBezTo>
                <a:cubicBezTo>
                  <a:pt x="11509" y="791"/>
                  <a:pt x="10275" y="1458"/>
                  <a:pt x="9041" y="2326"/>
                </a:cubicBezTo>
                <a:cubicBezTo>
                  <a:pt x="7306" y="3593"/>
                  <a:pt x="5838" y="5128"/>
                  <a:pt x="4637" y="6929"/>
                </a:cubicBezTo>
                <a:cubicBezTo>
                  <a:pt x="2369" y="10198"/>
                  <a:pt x="1502" y="13867"/>
                  <a:pt x="2136" y="17837"/>
                </a:cubicBezTo>
                <a:cubicBezTo>
                  <a:pt x="2636" y="21139"/>
                  <a:pt x="4571" y="23541"/>
                  <a:pt x="7473" y="25175"/>
                </a:cubicBezTo>
                <a:cubicBezTo>
                  <a:pt x="7606" y="25209"/>
                  <a:pt x="7773" y="25275"/>
                  <a:pt x="7840" y="25442"/>
                </a:cubicBezTo>
                <a:lnTo>
                  <a:pt x="7706" y="25542"/>
                </a:lnTo>
                <a:cubicBezTo>
                  <a:pt x="7606" y="25542"/>
                  <a:pt x="7473" y="25509"/>
                  <a:pt x="7339" y="25509"/>
                </a:cubicBezTo>
                <a:cubicBezTo>
                  <a:pt x="5805" y="25342"/>
                  <a:pt x="4437" y="24808"/>
                  <a:pt x="3270" y="23708"/>
                </a:cubicBezTo>
                <a:cubicBezTo>
                  <a:pt x="3015" y="23453"/>
                  <a:pt x="2736" y="23366"/>
                  <a:pt x="2393" y="23366"/>
                </a:cubicBezTo>
                <a:cubicBezTo>
                  <a:pt x="2331" y="23366"/>
                  <a:pt x="2268" y="23369"/>
                  <a:pt x="2202" y="23374"/>
                </a:cubicBezTo>
                <a:cubicBezTo>
                  <a:pt x="1769" y="23474"/>
                  <a:pt x="1302" y="23508"/>
                  <a:pt x="835" y="23541"/>
                </a:cubicBezTo>
                <a:lnTo>
                  <a:pt x="334" y="23674"/>
                </a:lnTo>
                <a:cubicBezTo>
                  <a:pt x="101" y="23808"/>
                  <a:pt x="1" y="24008"/>
                  <a:pt x="168" y="24241"/>
                </a:cubicBezTo>
                <a:cubicBezTo>
                  <a:pt x="201" y="24341"/>
                  <a:pt x="301" y="24408"/>
                  <a:pt x="368" y="24508"/>
                </a:cubicBezTo>
                <a:cubicBezTo>
                  <a:pt x="1502" y="25709"/>
                  <a:pt x="2970" y="26343"/>
                  <a:pt x="4604" y="26543"/>
                </a:cubicBezTo>
                <a:cubicBezTo>
                  <a:pt x="5682" y="26697"/>
                  <a:pt x="6778" y="26781"/>
                  <a:pt x="7878" y="26781"/>
                </a:cubicBezTo>
                <a:cubicBezTo>
                  <a:pt x="8922" y="26781"/>
                  <a:pt x="9969" y="26705"/>
                  <a:pt x="11009" y="26543"/>
                </a:cubicBezTo>
                <a:cubicBezTo>
                  <a:pt x="11197" y="26519"/>
                  <a:pt x="11386" y="26496"/>
                  <a:pt x="11575" y="26496"/>
                </a:cubicBezTo>
                <a:cubicBezTo>
                  <a:pt x="11653" y="26496"/>
                  <a:pt x="11731" y="26500"/>
                  <a:pt x="11809" y="26510"/>
                </a:cubicBezTo>
                <a:cubicBezTo>
                  <a:pt x="13120" y="26700"/>
                  <a:pt x="14445" y="26770"/>
                  <a:pt x="15766" y="26770"/>
                </a:cubicBezTo>
                <a:cubicBezTo>
                  <a:pt x="16529" y="26770"/>
                  <a:pt x="17290" y="26746"/>
                  <a:pt x="18047" y="26710"/>
                </a:cubicBezTo>
                <a:cubicBezTo>
                  <a:pt x="21183" y="26610"/>
                  <a:pt x="24018" y="25709"/>
                  <a:pt x="26687" y="24141"/>
                </a:cubicBezTo>
                <a:cubicBezTo>
                  <a:pt x="27120" y="23874"/>
                  <a:pt x="27287" y="23508"/>
                  <a:pt x="27487" y="23141"/>
                </a:cubicBezTo>
                <a:cubicBezTo>
                  <a:pt x="27554" y="22974"/>
                  <a:pt x="27487" y="22874"/>
                  <a:pt x="27320" y="22874"/>
                </a:cubicBezTo>
                <a:lnTo>
                  <a:pt x="27020" y="22874"/>
                </a:lnTo>
                <a:cubicBezTo>
                  <a:pt x="25819" y="23107"/>
                  <a:pt x="24618" y="23207"/>
                  <a:pt x="23518" y="23841"/>
                </a:cubicBezTo>
                <a:cubicBezTo>
                  <a:pt x="23151" y="24041"/>
                  <a:pt x="22784" y="24208"/>
                  <a:pt x="22383" y="24375"/>
                </a:cubicBezTo>
                <a:cubicBezTo>
                  <a:pt x="21216" y="24875"/>
                  <a:pt x="20115" y="25376"/>
                  <a:pt x="18814" y="25442"/>
                </a:cubicBezTo>
                <a:cubicBezTo>
                  <a:pt x="18539" y="25451"/>
                  <a:pt x="18268" y="25455"/>
                  <a:pt x="18000" y="25455"/>
                </a:cubicBezTo>
                <a:cubicBezTo>
                  <a:pt x="17194" y="25455"/>
                  <a:pt x="16413" y="25417"/>
                  <a:pt x="15612" y="25342"/>
                </a:cubicBezTo>
                <a:cubicBezTo>
                  <a:pt x="15445" y="25309"/>
                  <a:pt x="15312" y="25309"/>
                  <a:pt x="15178" y="25209"/>
                </a:cubicBezTo>
                <a:cubicBezTo>
                  <a:pt x="15278" y="25109"/>
                  <a:pt x="15378" y="25009"/>
                  <a:pt x="15512" y="24975"/>
                </a:cubicBezTo>
                <a:cubicBezTo>
                  <a:pt x="16413" y="24508"/>
                  <a:pt x="17180" y="24008"/>
                  <a:pt x="17947" y="23441"/>
                </a:cubicBezTo>
                <a:cubicBezTo>
                  <a:pt x="21183" y="20939"/>
                  <a:pt x="23784" y="17837"/>
                  <a:pt x="25786" y="14268"/>
                </a:cubicBezTo>
                <a:cubicBezTo>
                  <a:pt x="26920" y="12199"/>
                  <a:pt x="27587" y="10098"/>
                  <a:pt x="27520" y="7696"/>
                </a:cubicBezTo>
                <a:cubicBezTo>
                  <a:pt x="27487" y="5962"/>
                  <a:pt x="26853" y="4427"/>
                  <a:pt x="25686" y="3126"/>
                </a:cubicBezTo>
                <a:cubicBezTo>
                  <a:pt x="24685" y="1992"/>
                  <a:pt x="23418" y="1292"/>
                  <a:pt x="21950" y="858"/>
                </a:cubicBezTo>
                <a:cubicBezTo>
                  <a:pt x="20182" y="358"/>
                  <a:pt x="18414" y="157"/>
                  <a:pt x="16613" y="24"/>
                </a:cubicBezTo>
                <a:cubicBezTo>
                  <a:pt x="16328" y="9"/>
                  <a:pt x="16046" y="1"/>
                  <a:pt x="1576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6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2" name="Google Shape;682;p2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683" name="Google Shape;683;p2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7" name="Google Shape;707;p23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  <a:defRPr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708" name="Google Shape;708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3"/>
          <p:cNvSpPr/>
          <p:nvPr/>
        </p:nvSpPr>
        <p:spPr>
          <a:xfrm rot="10195014" flipH="1">
            <a:off x="8152576" y="1333328"/>
            <a:ext cx="2222151" cy="1909444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6" name="Google Shape;846;p2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847" name="Google Shape;847;p2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28"/>
          <p:cNvGrpSpPr/>
          <p:nvPr/>
        </p:nvGrpSpPr>
        <p:grpSpPr>
          <a:xfrm rot="4993251">
            <a:off x="6627648" y="-831781"/>
            <a:ext cx="1429976" cy="1588318"/>
            <a:chOff x="5330850" y="2543100"/>
            <a:chExt cx="599425" cy="665800"/>
          </a:xfrm>
        </p:grpSpPr>
        <p:sp>
          <p:nvSpPr>
            <p:cNvPr id="872" name="Google Shape;872;p28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28"/>
          <p:cNvGrpSpPr/>
          <p:nvPr/>
        </p:nvGrpSpPr>
        <p:grpSpPr>
          <a:xfrm rot="3802984">
            <a:off x="-911968" y="1809831"/>
            <a:ext cx="2453878" cy="1896635"/>
            <a:chOff x="1564625" y="2516600"/>
            <a:chExt cx="801425" cy="619450"/>
          </a:xfrm>
        </p:grpSpPr>
        <p:sp>
          <p:nvSpPr>
            <p:cNvPr id="875" name="Google Shape;875;p28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28"/>
          <p:cNvGrpSpPr/>
          <p:nvPr/>
        </p:nvGrpSpPr>
        <p:grpSpPr>
          <a:xfrm rot="10800000">
            <a:off x="8348525" y="2191637"/>
            <a:ext cx="2384312" cy="2738076"/>
            <a:chOff x="1618800" y="-1482250"/>
            <a:chExt cx="2384550" cy="2738350"/>
          </a:xfrm>
        </p:grpSpPr>
        <p:sp>
          <p:nvSpPr>
            <p:cNvPr id="878" name="Google Shape;878;p2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" name="Google Shape;883;p29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884" name="Google Shape;884;p29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9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9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9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9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9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9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9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9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9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9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9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9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9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9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9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9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9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9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9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9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9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9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8" name="Google Shape;908;p29"/>
          <p:cNvGrpSpPr/>
          <p:nvPr/>
        </p:nvGrpSpPr>
        <p:grpSpPr>
          <a:xfrm rot="-1353860">
            <a:off x="-1424605" y="950227"/>
            <a:ext cx="2384423" cy="2738204"/>
            <a:chOff x="1618800" y="-1482250"/>
            <a:chExt cx="2384550" cy="2738350"/>
          </a:xfrm>
        </p:grpSpPr>
        <p:sp>
          <p:nvSpPr>
            <p:cNvPr id="909" name="Google Shape;909;p2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3" name="Google Shape;913;p29"/>
          <p:cNvSpPr/>
          <p:nvPr/>
        </p:nvSpPr>
        <p:spPr>
          <a:xfrm rot="1638287">
            <a:off x="6672272" y="-374448"/>
            <a:ext cx="1261498" cy="1447547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4" name="Google Shape;914;p29"/>
          <p:cNvGrpSpPr/>
          <p:nvPr/>
        </p:nvGrpSpPr>
        <p:grpSpPr>
          <a:xfrm rot="-1736909" flipH="1">
            <a:off x="8107160" y="1627367"/>
            <a:ext cx="1700478" cy="1888774"/>
            <a:chOff x="5330850" y="2543100"/>
            <a:chExt cx="599425" cy="665800"/>
          </a:xfrm>
        </p:grpSpPr>
        <p:sp>
          <p:nvSpPr>
            <p:cNvPr id="915" name="Google Shape;915;p29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29"/>
          <p:cNvSpPr/>
          <p:nvPr/>
        </p:nvSpPr>
        <p:spPr>
          <a:xfrm rot="-1991581" flipH="1">
            <a:off x="590312" y="4445125"/>
            <a:ext cx="2222195" cy="1909482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45" name="Google Shape;45;p3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951000" y="2691375"/>
            <a:ext cx="72420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356500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9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71" name="Google Shape;71;p3"/>
          <p:cNvGrpSpPr/>
          <p:nvPr/>
        </p:nvGrpSpPr>
        <p:grpSpPr>
          <a:xfrm rot="1252902">
            <a:off x="8353173" y="2501504"/>
            <a:ext cx="724743" cy="1887484"/>
            <a:chOff x="5330650" y="3812325"/>
            <a:chExt cx="231850" cy="603800"/>
          </a:xfrm>
        </p:grpSpPr>
        <p:sp>
          <p:nvSpPr>
            <p:cNvPr id="72" name="Google Shape;72;p3"/>
            <p:cNvSpPr/>
            <p:nvPr/>
          </p:nvSpPr>
          <p:spPr>
            <a:xfrm>
              <a:off x="5330650" y="3812325"/>
              <a:ext cx="231850" cy="517900"/>
            </a:xfrm>
            <a:custGeom>
              <a:avLst/>
              <a:gdLst/>
              <a:ahLst/>
              <a:cxnLst/>
              <a:rect l="l" t="t" r="r" b="b"/>
              <a:pathLst>
                <a:path w="9274" h="20716" extrusionOk="0">
                  <a:moveTo>
                    <a:pt x="5576" y="1"/>
                  </a:moveTo>
                  <a:cubicBezTo>
                    <a:pt x="5167" y="1"/>
                    <a:pt x="4758" y="57"/>
                    <a:pt x="4370" y="168"/>
                  </a:cubicBezTo>
                  <a:cubicBezTo>
                    <a:pt x="2135" y="768"/>
                    <a:pt x="801" y="2970"/>
                    <a:pt x="34" y="5005"/>
                  </a:cubicBezTo>
                  <a:cubicBezTo>
                    <a:pt x="0" y="5138"/>
                    <a:pt x="34" y="5505"/>
                    <a:pt x="34" y="5638"/>
                  </a:cubicBezTo>
                  <a:lnTo>
                    <a:pt x="34" y="7106"/>
                  </a:lnTo>
                  <a:lnTo>
                    <a:pt x="34" y="8540"/>
                  </a:lnTo>
                  <a:cubicBezTo>
                    <a:pt x="134" y="8674"/>
                    <a:pt x="167" y="9007"/>
                    <a:pt x="134" y="9141"/>
                  </a:cubicBezTo>
                  <a:cubicBezTo>
                    <a:pt x="801" y="7273"/>
                    <a:pt x="1968" y="5338"/>
                    <a:pt x="3836" y="4504"/>
                  </a:cubicBezTo>
                  <a:cubicBezTo>
                    <a:pt x="4395" y="4256"/>
                    <a:pt x="5037" y="4123"/>
                    <a:pt x="5680" y="4123"/>
                  </a:cubicBezTo>
                  <a:cubicBezTo>
                    <a:pt x="6763" y="4123"/>
                    <a:pt x="7849" y="4501"/>
                    <a:pt x="8540" y="5338"/>
                  </a:cubicBezTo>
                  <a:cubicBezTo>
                    <a:pt x="8596" y="5414"/>
                    <a:pt x="8650" y="5489"/>
                    <a:pt x="8699" y="5565"/>
                  </a:cubicBezTo>
                  <a:lnTo>
                    <a:pt x="8699" y="5565"/>
                  </a:lnTo>
                  <a:cubicBezTo>
                    <a:pt x="8402" y="6177"/>
                    <a:pt x="8012" y="6733"/>
                    <a:pt x="7539" y="7206"/>
                  </a:cubicBezTo>
                  <a:cubicBezTo>
                    <a:pt x="6105" y="8841"/>
                    <a:pt x="4103" y="9975"/>
                    <a:pt x="2836" y="11809"/>
                  </a:cubicBezTo>
                  <a:cubicBezTo>
                    <a:pt x="2168" y="12810"/>
                    <a:pt x="1835" y="13844"/>
                    <a:pt x="1802" y="15045"/>
                  </a:cubicBezTo>
                  <a:cubicBezTo>
                    <a:pt x="1800" y="15106"/>
                    <a:pt x="1799" y="15167"/>
                    <a:pt x="1797" y="15228"/>
                  </a:cubicBezTo>
                  <a:lnTo>
                    <a:pt x="1797" y="15228"/>
                  </a:lnTo>
                  <a:cubicBezTo>
                    <a:pt x="1794" y="15248"/>
                    <a:pt x="1793" y="15293"/>
                    <a:pt x="1793" y="15367"/>
                  </a:cubicBezTo>
                  <a:lnTo>
                    <a:pt x="1793" y="15367"/>
                  </a:lnTo>
                  <a:cubicBezTo>
                    <a:pt x="1759" y="16656"/>
                    <a:pt x="1709" y="17919"/>
                    <a:pt x="1802" y="19181"/>
                  </a:cubicBezTo>
                  <a:cubicBezTo>
                    <a:pt x="1835" y="19714"/>
                    <a:pt x="1968" y="20214"/>
                    <a:pt x="2201" y="20714"/>
                  </a:cubicBezTo>
                  <a:lnTo>
                    <a:pt x="2201" y="20714"/>
                  </a:lnTo>
                  <a:cubicBezTo>
                    <a:pt x="2169" y="20641"/>
                    <a:pt x="2202" y="20148"/>
                    <a:pt x="2202" y="20115"/>
                  </a:cubicBezTo>
                  <a:lnTo>
                    <a:pt x="2202" y="18648"/>
                  </a:lnTo>
                  <a:lnTo>
                    <a:pt x="2202" y="17180"/>
                  </a:lnTo>
                  <a:cubicBezTo>
                    <a:pt x="2202" y="17166"/>
                    <a:pt x="2202" y="17151"/>
                    <a:pt x="2203" y="17135"/>
                  </a:cubicBezTo>
                  <a:lnTo>
                    <a:pt x="2203" y="17135"/>
                  </a:lnTo>
                  <a:cubicBezTo>
                    <a:pt x="2634" y="16169"/>
                    <a:pt x="3224" y="15359"/>
                    <a:pt x="4003" y="14645"/>
                  </a:cubicBezTo>
                  <a:cubicBezTo>
                    <a:pt x="5538" y="13144"/>
                    <a:pt x="7506" y="11976"/>
                    <a:pt x="8540" y="10008"/>
                  </a:cubicBezTo>
                  <a:cubicBezTo>
                    <a:pt x="9073" y="8974"/>
                    <a:pt x="9207" y="7940"/>
                    <a:pt x="9207" y="6773"/>
                  </a:cubicBezTo>
                  <a:cubicBezTo>
                    <a:pt x="9207" y="6756"/>
                    <a:pt x="9207" y="6739"/>
                    <a:pt x="9207" y="6722"/>
                  </a:cubicBezTo>
                  <a:lnTo>
                    <a:pt x="9207" y="6722"/>
                  </a:lnTo>
                  <a:cubicBezTo>
                    <a:pt x="9220" y="6791"/>
                    <a:pt x="9236" y="6865"/>
                    <a:pt x="9274" y="6939"/>
                  </a:cubicBezTo>
                  <a:lnTo>
                    <a:pt x="9274" y="3604"/>
                  </a:lnTo>
                  <a:cubicBezTo>
                    <a:pt x="9258" y="3682"/>
                    <a:pt x="9244" y="3757"/>
                    <a:pt x="9231" y="3829"/>
                  </a:cubicBezTo>
                  <a:lnTo>
                    <a:pt x="9231" y="3829"/>
                  </a:lnTo>
                  <a:cubicBezTo>
                    <a:pt x="9227" y="3608"/>
                    <a:pt x="9219" y="3389"/>
                    <a:pt x="9207" y="3170"/>
                  </a:cubicBezTo>
                  <a:cubicBezTo>
                    <a:pt x="9173" y="2670"/>
                    <a:pt x="9073" y="2203"/>
                    <a:pt x="8840" y="1802"/>
                  </a:cubicBezTo>
                  <a:cubicBezTo>
                    <a:pt x="8204" y="581"/>
                    <a:pt x="6889" y="1"/>
                    <a:pt x="5576" y="1"/>
                  </a:cubicBezTo>
                  <a:close/>
                  <a:moveTo>
                    <a:pt x="2201" y="20714"/>
                  </a:moveTo>
                  <a:cubicBezTo>
                    <a:pt x="2201" y="20715"/>
                    <a:pt x="2202" y="20715"/>
                    <a:pt x="2202" y="20716"/>
                  </a:cubicBezTo>
                  <a:cubicBezTo>
                    <a:pt x="2202" y="20715"/>
                    <a:pt x="2201" y="20715"/>
                    <a:pt x="2201" y="207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5351500" y="4347725"/>
              <a:ext cx="87575" cy="68400"/>
            </a:xfrm>
            <a:custGeom>
              <a:avLst/>
              <a:gdLst/>
              <a:ahLst/>
              <a:cxnLst/>
              <a:rect l="l" t="t" r="r" b="b"/>
              <a:pathLst>
                <a:path w="3503" h="2736" extrusionOk="0">
                  <a:moveTo>
                    <a:pt x="0" y="0"/>
                  </a:moveTo>
                  <a:lnTo>
                    <a:pt x="0" y="2736"/>
                  </a:lnTo>
                  <a:lnTo>
                    <a:pt x="3503" y="2736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3"/>
          <p:cNvGrpSpPr/>
          <p:nvPr/>
        </p:nvGrpSpPr>
        <p:grpSpPr>
          <a:xfrm rot="2189203">
            <a:off x="-497781" y="1572905"/>
            <a:ext cx="1236881" cy="1373842"/>
            <a:chOff x="5330850" y="2543100"/>
            <a:chExt cx="599425" cy="665800"/>
          </a:xfrm>
        </p:grpSpPr>
        <p:sp>
          <p:nvSpPr>
            <p:cNvPr id="75" name="Google Shape;75;p3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 rot="-1206683">
            <a:off x="-1071449" y="-928902"/>
            <a:ext cx="2384230" cy="2737983"/>
            <a:chOff x="1618800" y="-1482250"/>
            <a:chExt cx="2384550" cy="2738350"/>
          </a:xfrm>
        </p:grpSpPr>
        <p:sp>
          <p:nvSpPr>
            <p:cNvPr id="78" name="Google Shape;78;p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3"/>
          <p:cNvSpPr/>
          <p:nvPr/>
        </p:nvSpPr>
        <p:spPr>
          <a:xfrm rot="-3002358">
            <a:off x="3959725" y="-704124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5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15" name="Google Shape;115;p5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5"/>
          <p:cNvSpPr txBox="1">
            <a:spLocks noGrp="1"/>
          </p:cNvSpPr>
          <p:nvPr>
            <p:ph type="title"/>
          </p:nvPr>
        </p:nvSpPr>
        <p:spPr>
          <a:xfrm>
            <a:off x="717575" y="445025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 rot="-9462166">
            <a:off x="3821068" y="4223476"/>
            <a:ext cx="2384478" cy="2738267"/>
            <a:chOff x="1618800" y="-1482250"/>
            <a:chExt cx="2384550" cy="2738350"/>
          </a:xfrm>
        </p:grpSpPr>
        <p:sp>
          <p:nvSpPr>
            <p:cNvPr id="143" name="Google Shape;143;p5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5"/>
          <p:cNvSpPr/>
          <p:nvPr/>
        </p:nvSpPr>
        <p:spPr>
          <a:xfrm rot="-2166029">
            <a:off x="-1526287" y="2696453"/>
            <a:ext cx="2449202" cy="964235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7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181" name="Google Shape;181;p7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7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7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207" name="Google Shape;207;p7"/>
          <p:cNvGrpSpPr/>
          <p:nvPr/>
        </p:nvGrpSpPr>
        <p:grpSpPr>
          <a:xfrm rot="-6604068">
            <a:off x="-1112783" y="3919745"/>
            <a:ext cx="2384329" cy="2738096"/>
            <a:chOff x="1618800" y="-1482250"/>
            <a:chExt cx="2384550" cy="2738350"/>
          </a:xfrm>
        </p:grpSpPr>
        <p:sp>
          <p:nvSpPr>
            <p:cNvPr id="208" name="Google Shape;208;p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 rot="-9063091">
            <a:off x="8242860" y="-137558"/>
            <a:ext cx="1700478" cy="1888774"/>
            <a:chOff x="5330850" y="2543100"/>
            <a:chExt cx="599425" cy="665800"/>
          </a:xfrm>
        </p:grpSpPr>
        <p:sp>
          <p:nvSpPr>
            <p:cNvPr id="213" name="Google Shape;213;p7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" name="Google Shape;215;p7"/>
          <p:cNvSpPr/>
          <p:nvPr/>
        </p:nvSpPr>
        <p:spPr>
          <a:xfrm rot="-3002358">
            <a:off x="5760900" y="4497176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8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218" name="Google Shape;218;p8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8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8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3" name="Google Shape;243;p8"/>
          <p:cNvSpPr/>
          <p:nvPr/>
        </p:nvSpPr>
        <p:spPr>
          <a:xfrm rot="3122091" flipH="1">
            <a:off x="6244937" y="-107128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" name="Google Shape;244;p8"/>
          <p:cNvGrpSpPr/>
          <p:nvPr/>
        </p:nvGrpSpPr>
        <p:grpSpPr>
          <a:xfrm rot="10800000">
            <a:off x="8078825" y="3202987"/>
            <a:ext cx="2384312" cy="2738076"/>
            <a:chOff x="1618800" y="-1482250"/>
            <a:chExt cx="2384550" cy="2738350"/>
          </a:xfrm>
        </p:grpSpPr>
        <p:sp>
          <p:nvSpPr>
            <p:cNvPr id="245" name="Google Shape;245;p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 rot="-1206683">
            <a:off x="-1437474" y="-1314177"/>
            <a:ext cx="2384230" cy="2737983"/>
            <a:chOff x="1618800" y="-1482250"/>
            <a:chExt cx="2384550" cy="2738350"/>
          </a:xfrm>
        </p:grpSpPr>
        <p:sp>
          <p:nvSpPr>
            <p:cNvPr id="250" name="Google Shape;250;p8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9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256" name="Google Shape;256;p9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9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9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9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1" name="Google Shape;281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282" name="Google Shape;282;p9"/>
          <p:cNvGrpSpPr/>
          <p:nvPr/>
        </p:nvGrpSpPr>
        <p:grpSpPr>
          <a:xfrm rot="-767875">
            <a:off x="-1002808" y="-1307500"/>
            <a:ext cx="2384410" cy="2738189"/>
            <a:chOff x="1618800" y="-1482250"/>
            <a:chExt cx="2384550" cy="2738350"/>
          </a:xfrm>
        </p:grpSpPr>
        <p:sp>
          <p:nvSpPr>
            <p:cNvPr id="283" name="Google Shape;283;p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9"/>
          <p:cNvGrpSpPr/>
          <p:nvPr/>
        </p:nvGrpSpPr>
        <p:grpSpPr>
          <a:xfrm rot="-1736909" flipH="1">
            <a:off x="7992010" y="113492"/>
            <a:ext cx="1700478" cy="1888774"/>
            <a:chOff x="5330850" y="2543100"/>
            <a:chExt cx="599425" cy="665800"/>
          </a:xfrm>
        </p:grpSpPr>
        <p:sp>
          <p:nvSpPr>
            <p:cNvPr id="288" name="Google Shape;288;p9"/>
            <p:cNvSpPr/>
            <p:nvPr/>
          </p:nvSpPr>
          <p:spPr>
            <a:xfrm>
              <a:off x="5330850" y="2579300"/>
              <a:ext cx="545200" cy="629600"/>
            </a:xfrm>
            <a:custGeom>
              <a:avLst/>
              <a:gdLst/>
              <a:ahLst/>
              <a:cxnLst/>
              <a:rect l="l" t="t" r="r" b="b"/>
              <a:pathLst>
                <a:path w="21808" h="25184" extrusionOk="0">
                  <a:moveTo>
                    <a:pt x="11801" y="0"/>
                  </a:moveTo>
                  <a:cubicBezTo>
                    <a:pt x="8433" y="0"/>
                    <a:pt x="5018" y="1296"/>
                    <a:pt x="2761" y="3789"/>
                  </a:cubicBezTo>
                  <a:cubicBezTo>
                    <a:pt x="1360" y="5290"/>
                    <a:pt x="459" y="7225"/>
                    <a:pt x="159" y="9227"/>
                  </a:cubicBezTo>
                  <a:cubicBezTo>
                    <a:pt x="23" y="10236"/>
                    <a:pt x="0" y="11301"/>
                    <a:pt x="5" y="12358"/>
                  </a:cubicBezTo>
                  <a:lnTo>
                    <a:pt x="5" y="12358"/>
                  </a:lnTo>
                  <a:cubicBezTo>
                    <a:pt x="2" y="12937"/>
                    <a:pt x="9" y="13584"/>
                    <a:pt x="23" y="14013"/>
                  </a:cubicBezTo>
                  <a:lnTo>
                    <a:pt x="23" y="14013"/>
                  </a:lnTo>
                  <a:cubicBezTo>
                    <a:pt x="24" y="14210"/>
                    <a:pt x="26" y="14404"/>
                    <a:pt x="26" y="14597"/>
                  </a:cubicBezTo>
                  <a:cubicBezTo>
                    <a:pt x="26" y="15598"/>
                    <a:pt x="159" y="16565"/>
                    <a:pt x="459" y="17466"/>
                  </a:cubicBezTo>
                  <a:cubicBezTo>
                    <a:pt x="1693" y="21736"/>
                    <a:pt x="5596" y="24471"/>
                    <a:pt x="9866" y="25071"/>
                  </a:cubicBezTo>
                  <a:cubicBezTo>
                    <a:pt x="10404" y="25146"/>
                    <a:pt x="10946" y="25184"/>
                    <a:pt x="11488" y="25184"/>
                  </a:cubicBezTo>
                  <a:cubicBezTo>
                    <a:pt x="13366" y="25184"/>
                    <a:pt x="15232" y="24728"/>
                    <a:pt x="16838" y="23770"/>
                  </a:cubicBezTo>
                  <a:cubicBezTo>
                    <a:pt x="18639" y="22736"/>
                    <a:pt x="20173" y="21068"/>
                    <a:pt x="20507" y="18934"/>
                  </a:cubicBezTo>
                  <a:cubicBezTo>
                    <a:pt x="20640" y="18266"/>
                    <a:pt x="20540" y="17499"/>
                    <a:pt x="20507" y="16832"/>
                  </a:cubicBezTo>
                  <a:lnTo>
                    <a:pt x="20507" y="15398"/>
                  </a:lnTo>
                  <a:cubicBezTo>
                    <a:pt x="20540" y="15331"/>
                    <a:pt x="20507" y="15098"/>
                    <a:pt x="20507" y="14931"/>
                  </a:cubicBezTo>
                  <a:cubicBezTo>
                    <a:pt x="19940" y="18667"/>
                    <a:pt x="15870" y="20835"/>
                    <a:pt x="12434" y="21102"/>
                  </a:cubicBezTo>
                  <a:cubicBezTo>
                    <a:pt x="12128" y="21124"/>
                    <a:pt x="11820" y="21136"/>
                    <a:pt x="11512" y="21136"/>
                  </a:cubicBezTo>
                  <a:cubicBezTo>
                    <a:pt x="7737" y="21136"/>
                    <a:pt x="3955" y="19444"/>
                    <a:pt x="1827" y="16298"/>
                  </a:cubicBezTo>
                  <a:cubicBezTo>
                    <a:pt x="1293" y="15531"/>
                    <a:pt x="860" y="14631"/>
                    <a:pt x="526" y="13730"/>
                  </a:cubicBezTo>
                  <a:cubicBezTo>
                    <a:pt x="413" y="13413"/>
                    <a:pt x="346" y="13097"/>
                    <a:pt x="283" y="12791"/>
                  </a:cubicBezTo>
                  <a:lnTo>
                    <a:pt x="283" y="12791"/>
                  </a:lnTo>
                  <a:cubicBezTo>
                    <a:pt x="584" y="11379"/>
                    <a:pt x="1203" y="10042"/>
                    <a:pt x="2027" y="8893"/>
                  </a:cubicBezTo>
                  <a:cubicBezTo>
                    <a:pt x="4261" y="5809"/>
                    <a:pt x="8098" y="4239"/>
                    <a:pt x="11858" y="4239"/>
                  </a:cubicBezTo>
                  <a:cubicBezTo>
                    <a:pt x="12084" y="4239"/>
                    <a:pt x="12310" y="4245"/>
                    <a:pt x="12535" y="4256"/>
                  </a:cubicBezTo>
                  <a:cubicBezTo>
                    <a:pt x="14803" y="4390"/>
                    <a:pt x="17004" y="5124"/>
                    <a:pt x="18806" y="6458"/>
                  </a:cubicBezTo>
                  <a:cubicBezTo>
                    <a:pt x="19540" y="7025"/>
                    <a:pt x="20240" y="7692"/>
                    <a:pt x="20807" y="8426"/>
                  </a:cubicBezTo>
                  <a:cubicBezTo>
                    <a:pt x="21041" y="8760"/>
                    <a:pt x="21207" y="9093"/>
                    <a:pt x="21374" y="9460"/>
                  </a:cubicBezTo>
                  <a:cubicBezTo>
                    <a:pt x="21474" y="9627"/>
                    <a:pt x="21508" y="9860"/>
                    <a:pt x="21541" y="10027"/>
                  </a:cubicBezTo>
                  <a:cubicBezTo>
                    <a:pt x="21541" y="10094"/>
                    <a:pt x="21574" y="10127"/>
                    <a:pt x="21574" y="10227"/>
                  </a:cubicBezTo>
                  <a:cubicBezTo>
                    <a:pt x="21636" y="10537"/>
                    <a:pt x="21655" y="10918"/>
                    <a:pt x="21657" y="10918"/>
                  </a:cubicBezTo>
                  <a:cubicBezTo>
                    <a:pt x="21660" y="10918"/>
                    <a:pt x="21641" y="10413"/>
                    <a:pt x="21641" y="8711"/>
                  </a:cubicBezTo>
                  <a:lnTo>
                    <a:pt x="21641" y="8711"/>
                  </a:lnTo>
                  <a:cubicBezTo>
                    <a:pt x="21641" y="8964"/>
                    <a:pt x="21642" y="10761"/>
                    <a:pt x="21674" y="10761"/>
                  </a:cubicBezTo>
                  <a:cubicBezTo>
                    <a:pt x="21708" y="10761"/>
                    <a:pt x="21674" y="8693"/>
                    <a:pt x="21674" y="8693"/>
                  </a:cubicBezTo>
                  <a:cubicBezTo>
                    <a:pt x="21674" y="7525"/>
                    <a:pt x="21808" y="6258"/>
                    <a:pt x="21341" y="5190"/>
                  </a:cubicBezTo>
                  <a:cubicBezTo>
                    <a:pt x="21007" y="4423"/>
                    <a:pt x="20507" y="3789"/>
                    <a:pt x="19940" y="3222"/>
                  </a:cubicBezTo>
                  <a:cubicBezTo>
                    <a:pt x="18472" y="1755"/>
                    <a:pt x="16504" y="754"/>
                    <a:pt x="14503" y="287"/>
                  </a:cubicBezTo>
                  <a:cubicBezTo>
                    <a:pt x="13621" y="95"/>
                    <a:pt x="12713" y="0"/>
                    <a:pt x="118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5701750" y="2543100"/>
              <a:ext cx="228525" cy="316925"/>
            </a:xfrm>
            <a:custGeom>
              <a:avLst/>
              <a:gdLst/>
              <a:ahLst/>
              <a:cxnLst/>
              <a:rect l="l" t="t" r="r" b="b"/>
              <a:pathLst>
                <a:path w="9141" h="12677" extrusionOk="0">
                  <a:moveTo>
                    <a:pt x="5371" y="0"/>
                  </a:moveTo>
                  <a:lnTo>
                    <a:pt x="5371" y="0"/>
                  </a:lnTo>
                  <a:cubicBezTo>
                    <a:pt x="5379" y="30"/>
                    <a:pt x="5387" y="59"/>
                    <a:pt x="5395" y="89"/>
                  </a:cubicBezTo>
                  <a:lnTo>
                    <a:pt x="5395" y="89"/>
                  </a:lnTo>
                  <a:cubicBezTo>
                    <a:pt x="5390" y="54"/>
                    <a:pt x="5382" y="24"/>
                    <a:pt x="5371" y="0"/>
                  </a:cubicBezTo>
                  <a:close/>
                  <a:moveTo>
                    <a:pt x="134" y="6805"/>
                  </a:move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lnTo>
                    <a:pt x="134" y="6805"/>
                  </a:lnTo>
                  <a:cubicBezTo>
                    <a:pt x="134" y="6805"/>
                    <a:pt x="134" y="6805"/>
                    <a:pt x="134" y="6805"/>
                  </a:cubicBezTo>
                  <a:close/>
                  <a:moveTo>
                    <a:pt x="9040" y="12676"/>
                  </a:moveTo>
                  <a:cubicBezTo>
                    <a:pt x="9040" y="12676"/>
                    <a:pt x="9040" y="12676"/>
                    <a:pt x="9040" y="12676"/>
                  </a:cubicBezTo>
                  <a:cubicBezTo>
                    <a:pt x="9040" y="12676"/>
                    <a:pt x="9040" y="12676"/>
                    <a:pt x="9040" y="12676"/>
                  </a:cubicBezTo>
                  <a:close/>
                  <a:moveTo>
                    <a:pt x="5395" y="89"/>
                  </a:moveTo>
                  <a:cubicBezTo>
                    <a:pt x="5416" y="255"/>
                    <a:pt x="5371" y="524"/>
                    <a:pt x="5371" y="634"/>
                  </a:cubicBezTo>
                  <a:lnTo>
                    <a:pt x="5371" y="2068"/>
                  </a:lnTo>
                  <a:lnTo>
                    <a:pt x="5371" y="3536"/>
                  </a:lnTo>
                  <a:cubicBezTo>
                    <a:pt x="5371" y="3736"/>
                    <a:pt x="5337" y="3970"/>
                    <a:pt x="5371" y="4170"/>
                  </a:cubicBezTo>
                  <a:cubicBezTo>
                    <a:pt x="5721" y="5484"/>
                    <a:pt x="6161" y="6773"/>
                    <a:pt x="6685" y="8028"/>
                  </a:cubicBezTo>
                  <a:lnTo>
                    <a:pt x="6685" y="8028"/>
                  </a:lnTo>
                  <a:cubicBezTo>
                    <a:pt x="4502" y="7603"/>
                    <a:pt x="2327" y="7195"/>
                    <a:pt x="134" y="6805"/>
                  </a:cubicBezTo>
                  <a:lnTo>
                    <a:pt x="134" y="6805"/>
                  </a:lnTo>
                  <a:cubicBezTo>
                    <a:pt x="167" y="6817"/>
                    <a:pt x="100" y="8707"/>
                    <a:pt x="100" y="8873"/>
                  </a:cubicBezTo>
                  <a:cubicBezTo>
                    <a:pt x="34" y="9040"/>
                    <a:pt x="0" y="10975"/>
                    <a:pt x="100" y="10975"/>
                  </a:cubicBezTo>
                  <a:cubicBezTo>
                    <a:pt x="3102" y="11542"/>
                    <a:pt x="6038" y="12142"/>
                    <a:pt x="9040" y="12676"/>
                  </a:cubicBezTo>
                  <a:lnTo>
                    <a:pt x="9040" y="12676"/>
                  </a:lnTo>
                  <a:cubicBezTo>
                    <a:pt x="9035" y="12674"/>
                    <a:pt x="9033" y="12632"/>
                    <a:pt x="9033" y="12559"/>
                  </a:cubicBezTo>
                  <a:lnTo>
                    <a:pt x="9033" y="12559"/>
                  </a:lnTo>
                  <a:cubicBezTo>
                    <a:pt x="9058" y="12598"/>
                    <a:pt x="9082" y="12637"/>
                    <a:pt x="9107" y="12676"/>
                  </a:cubicBezTo>
                  <a:lnTo>
                    <a:pt x="9107" y="9140"/>
                  </a:lnTo>
                  <a:cubicBezTo>
                    <a:pt x="9107" y="9007"/>
                    <a:pt x="9140" y="8640"/>
                    <a:pt x="9107" y="8506"/>
                  </a:cubicBezTo>
                  <a:cubicBezTo>
                    <a:pt x="7455" y="5897"/>
                    <a:pt x="6196" y="3059"/>
                    <a:pt x="5395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9"/>
          <p:cNvGrpSpPr/>
          <p:nvPr/>
        </p:nvGrpSpPr>
        <p:grpSpPr>
          <a:xfrm rot="8826689" flipH="1">
            <a:off x="-800900" y="4244010"/>
            <a:ext cx="3024958" cy="774320"/>
            <a:chOff x="1644675" y="3268375"/>
            <a:chExt cx="1276775" cy="326825"/>
          </a:xfrm>
        </p:grpSpPr>
        <p:sp>
          <p:nvSpPr>
            <p:cNvPr id="291" name="Google Shape;291;p9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9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>
            <a:endParaRPr/>
          </a:p>
        </p:txBody>
      </p:sp>
      <p:grpSp>
        <p:nvGrpSpPr>
          <p:cNvPr id="295" name="Google Shape;295;p10"/>
          <p:cNvGrpSpPr/>
          <p:nvPr/>
        </p:nvGrpSpPr>
        <p:grpSpPr>
          <a:xfrm rot="-6184135">
            <a:off x="-1628368" y="742637"/>
            <a:ext cx="2384308" cy="2738072"/>
            <a:chOff x="1618800" y="-1482250"/>
            <a:chExt cx="2384550" cy="2738350"/>
          </a:xfrm>
        </p:grpSpPr>
        <p:sp>
          <p:nvSpPr>
            <p:cNvPr id="296" name="Google Shape;296;p1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0"/>
          <p:cNvSpPr/>
          <p:nvPr/>
        </p:nvSpPr>
        <p:spPr>
          <a:xfrm rot="-3002358">
            <a:off x="8189900" y="1834226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11"/>
          <p:cNvGrpSpPr/>
          <p:nvPr/>
        </p:nvGrpSpPr>
        <p:grpSpPr>
          <a:xfrm>
            <a:off x="250" y="206006"/>
            <a:ext cx="9144000" cy="4731564"/>
            <a:chOff x="238125" y="1157725"/>
            <a:chExt cx="7143750" cy="3385250"/>
          </a:xfrm>
        </p:grpSpPr>
        <p:sp>
          <p:nvSpPr>
            <p:cNvPr id="303" name="Google Shape;303;p11"/>
            <p:cNvSpPr/>
            <p:nvPr/>
          </p:nvSpPr>
          <p:spPr>
            <a:xfrm>
              <a:off x="238125" y="3070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238125" y="29240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238125" y="27766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238125" y="26296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238125" y="24822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238125" y="2334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238125" y="2187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238125" y="20405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238125" y="1893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238125" y="1746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238125" y="1598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238125" y="14521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1"/>
            <p:cNvSpPr/>
            <p:nvPr/>
          </p:nvSpPr>
          <p:spPr>
            <a:xfrm>
              <a:off x="238125" y="1157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1"/>
            <p:cNvSpPr/>
            <p:nvPr/>
          </p:nvSpPr>
          <p:spPr>
            <a:xfrm>
              <a:off x="238125" y="45429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238125" y="43959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238125" y="42485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1"/>
            <p:cNvSpPr/>
            <p:nvPr/>
          </p:nvSpPr>
          <p:spPr>
            <a:xfrm>
              <a:off x="238125" y="41015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1"/>
            <p:cNvSpPr/>
            <p:nvPr/>
          </p:nvSpPr>
          <p:spPr>
            <a:xfrm>
              <a:off x="238125" y="39541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238125" y="38068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238125" y="365980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1"/>
            <p:cNvSpPr/>
            <p:nvPr/>
          </p:nvSpPr>
          <p:spPr>
            <a:xfrm>
              <a:off x="238125" y="35124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238125" y="336572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238125" y="3218375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238125" y="1304750"/>
              <a:ext cx="7143750" cy="25"/>
            </a:xfrm>
            <a:custGeom>
              <a:avLst/>
              <a:gdLst/>
              <a:ahLst/>
              <a:cxnLst/>
              <a:rect l="l" t="t" r="r" b="b"/>
              <a:pathLst>
                <a:path w="285750" h="1" fill="none" extrusionOk="0">
                  <a:moveTo>
                    <a:pt x="285750" y="1"/>
                  </a:moveTo>
                  <a:lnTo>
                    <a:pt x="0" y="1"/>
                  </a:lnTo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8" name="Google Shape;32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grpSp>
        <p:nvGrpSpPr>
          <p:cNvPr id="329" name="Google Shape;329;p11"/>
          <p:cNvGrpSpPr/>
          <p:nvPr/>
        </p:nvGrpSpPr>
        <p:grpSpPr>
          <a:xfrm>
            <a:off x="-514874" y="3574990"/>
            <a:ext cx="1902663" cy="1470636"/>
            <a:chOff x="1564625" y="2516600"/>
            <a:chExt cx="801425" cy="619450"/>
          </a:xfrm>
        </p:grpSpPr>
        <p:sp>
          <p:nvSpPr>
            <p:cNvPr id="330" name="Google Shape;330;p11"/>
            <p:cNvSpPr/>
            <p:nvPr/>
          </p:nvSpPr>
          <p:spPr>
            <a:xfrm>
              <a:off x="1564625" y="2546425"/>
              <a:ext cx="743050" cy="589625"/>
            </a:xfrm>
            <a:custGeom>
              <a:avLst/>
              <a:gdLst/>
              <a:ahLst/>
              <a:cxnLst/>
              <a:rect l="l" t="t" r="r" b="b"/>
              <a:pathLst>
                <a:path w="29722" h="23585" extrusionOk="0">
                  <a:moveTo>
                    <a:pt x="16298" y="9348"/>
                  </a:moveTo>
                  <a:cubicBezTo>
                    <a:pt x="16383" y="9348"/>
                    <a:pt x="16490" y="9415"/>
                    <a:pt x="16679" y="9541"/>
                  </a:cubicBezTo>
                  <a:cubicBezTo>
                    <a:pt x="18313" y="10642"/>
                    <a:pt x="19281" y="12210"/>
                    <a:pt x="19581" y="14211"/>
                  </a:cubicBezTo>
                  <a:cubicBezTo>
                    <a:pt x="19848" y="15812"/>
                    <a:pt x="19414" y="17246"/>
                    <a:pt x="18447" y="18547"/>
                  </a:cubicBezTo>
                  <a:cubicBezTo>
                    <a:pt x="18080" y="19014"/>
                    <a:pt x="17680" y="19315"/>
                    <a:pt x="17179" y="19581"/>
                  </a:cubicBezTo>
                  <a:cubicBezTo>
                    <a:pt x="17029" y="19665"/>
                    <a:pt x="16896" y="19707"/>
                    <a:pt x="16758" y="19707"/>
                  </a:cubicBezTo>
                  <a:cubicBezTo>
                    <a:pt x="16621" y="19707"/>
                    <a:pt x="16479" y="19665"/>
                    <a:pt x="16312" y="19581"/>
                  </a:cubicBezTo>
                  <a:cubicBezTo>
                    <a:pt x="15511" y="19148"/>
                    <a:pt x="15011" y="18481"/>
                    <a:pt x="14644" y="17713"/>
                  </a:cubicBezTo>
                  <a:cubicBezTo>
                    <a:pt x="14177" y="16779"/>
                    <a:pt x="14044" y="15779"/>
                    <a:pt x="14144" y="14411"/>
                  </a:cubicBezTo>
                  <a:cubicBezTo>
                    <a:pt x="14244" y="12877"/>
                    <a:pt x="14911" y="11175"/>
                    <a:pt x="16012" y="9608"/>
                  </a:cubicBezTo>
                  <a:cubicBezTo>
                    <a:pt x="16135" y="9432"/>
                    <a:pt x="16203" y="9348"/>
                    <a:pt x="16298" y="9348"/>
                  </a:cubicBezTo>
                  <a:close/>
                  <a:moveTo>
                    <a:pt x="27220" y="1"/>
                  </a:moveTo>
                  <a:cubicBezTo>
                    <a:pt x="27070" y="1"/>
                    <a:pt x="26920" y="34"/>
                    <a:pt x="26753" y="101"/>
                  </a:cubicBezTo>
                  <a:cubicBezTo>
                    <a:pt x="25552" y="534"/>
                    <a:pt x="24384" y="1035"/>
                    <a:pt x="23184" y="1502"/>
                  </a:cubicBezTo>
                  <a:cubicBezTo>
                    <a:pt x="20048" y="2736"/>
                    <a:pt x="17213" y="4504"/>
                    <a:pt x="14844" y="6872"/>
                  </a:cubicBezTo>
                  <a:cubicBezTo>
                    <a:pt x="14295" y="7421"/>
                    <a:pt x="13746" y="7620"/>
                    <a:pt x="13067" y="7620"/>
                  </a:cubicBezTo>
                  <a:cubicBezTo>
                    <a:pt x="12963" y="7620"/>
                    <a:pt x="12854" y="7615"/>
                    <a:pt x="12743" y="7606"/>
                  </a:cubicBezTo>
                  <a:cubicBezTo>
                    <a:pt x="12608" y="7601"/>
                    <a:pt x="12474" y="7598"/>
                    <a:pt x="12342" y="7598"/>
                  </a:cubicBezTo>
                  <a:cubicBezTo>
                    <a:pt x="10009" y="7598"/>
                    <a:pt x="7974" y="8426"/>
                    <a:pt x="6238" y="9941"/>
                  </a:cubicBezTo>
                  <a:cubicBezTo>
                    <a:pt x="4871" y="11175"/>
                    <a:pt x="3803" y="12610"/>
                    <a:pt x="2902" y="14244"/>
                  </a:cubicBezTo>
                  <a:cubicBezTo>
                    <a:pt x="1535" y="16880"/>
                    <a:pt x="567" y="19682"/>
                    <a:pt x="67" y="22584"/>
                  </a:cubicBezTo>
                  <a:cubicBezTo>
                    <a:pt x="0" y="23117"/>
                    <a:pt x="67" y="23284"/>
                    <a:pt x="634" y="23418"/>
                  </a:cubicBezTo>
                  <a:cubicBezTo>
                    <a:pt x="1068" y="23518"/>
                    <a:pt x="1568" y="23551"/>
                    <a:pt x="2035" y="23584"/>
                  </a:cubicBezTo>
                  <a:cubicBezTo>
                    <a:pt x="2169" y="23584"/>
                    <a:pt x="2302" y="23584"/>
                    <a:pt x="2402" y="23451"/>
                  </a:cubicBezTo>
                  <a:cubicBezTo>
                    <a:pt x="2736" y="23117"/>
                    <a:pt x="3036" y="22850"/>
                    <a:pt x="3169" y="22350"/>
                  </a:cubicBezTo>
                  <a:cubicBezTo>
                    <a:pt x="3703" y="20349"/>
                    <a:pt x="4337" y="18414"/>
                    <a:pt x="5237" y="16579"/>
                  </a:cubicBezTo>
                  <a:cubicBezTo>
                    <a:pt x="6038" y="14945"/>
                    <a:pt x="6972" y="13377"/>
                    <a:pt x="8173" y="12009"/>
                  </a:cubicBezTo>
                  <a:cubicBezTo>
                    <a:pt x="9207" y="10775"/>
                    <a:pt x="10475" y="9874"/>
                    <a:pt x="12009" y="9407"/>
                  </a:cubicBezTo>
                  <a:cubicBezTo>
                    <a:pt x="12136" y="9382"/>
                    <a:pt x="12262" y="9318"/>
                    <a:pt x="12404" y="9318"/>
                  </a:cubicBezTo>
                  <a:cubicBezTo>
                    <a:pt x="12448" y="9318"/>
                    <a:pt x="12495" y="9325"/>
                    <a:pt x="12543" y="9341"/>
                  </a:cubicBezTo>
                  <a:cubicBezTo>
                    <a:pt x="12576" y="9508"/>
                    <a:pt x="12476" y="9574"/>
                    <a:pt x="12543" y="9741"/>
                  </a:cubicBezTo>
                  <a:cubicBezTo>
                    <a:pt x="12142" y="10408"/>
                    <a:pt x="11842" y="11109"/>
                    <a:pt x="11542" y="11809"/>
                  </a:cubicBezTo>
                  <a:cubicBezTo>
                    <a:pt x="11008" y="13277"/>
                    <a:pt x="10708" y="14778"/>
                    <a:pt x="10908" y="16379"/>
                  </a:cubicBezTo>
                  <a:cubicBezTo>
                    <a:pt x="11175" y="18314"/>
                    <a:pt x="12176" y="19782"/>
                    <a:pt x="14144" y="20449"/>
                  </a:cubicBezTo>
                  <a:cubicBezTo>
                    <a:pt x="15011" y="20749"/>
                    <a:pt x="15945" y="20949"/>
                    <a:pt x="16879" y="21116"/>
                  </a:cubicBezTo>
                  <a:cubicBezTo>
                    <a:pt x="17181" y="21174"/>
                    <a:pt x="17479" y="21204"/>
                    <a:pt x="17774" y="21204"/>
                  </a:cubicBezTo>
                  <a:cubicBezTo>
                    <a:pt x="18324" y="21204"/>
                    <a:pt x="18859" y="21100"/>
                    <a:pt x="19381" y="20882"/>
                  </a:cubicBezTo>
                  <a:cubicBezTo>
                    <a:pt x="20015" y="20616"/>
                    <a:pt x="20582" y="20215"/>
                    <a:pt x="21082" y="19748"/>
                  </a:cubicBezTo>
                  <a:cubicBezTo>
                    <a:pt x="23350" y="17647"/>
                    <a:pt x="23751" y="14978"/>
                    <a:pt x="22350" y="12276"/>
                  </a:cubicBezTo>
                  <a:cubicBezTo>
                    <a:pt x="21382" y="10542"/>
                    <a:pt x="19915" y="9374"/>
                    <a:pt x="18013" y="8707"/>
                  </a:cubicBezTo>
                  <a:cubicBezTo>
                    <a:pt x="17746" y="8607"/>
                    <a:pt x="17446" y="8574"/>
                    <a:pt x="17246" y="8407"/>
                  </a:cubicBezTo>
                  <a:cubicBezTo>
                    <a:pt x="17246" y="8207"/>
                    <a:pt x="17379" y="8107"/>
                    <a:pt x="17446" y="8040"/>
                  </a:cubicBezTo>
                  <a:cubicBezTo>
                    <a:pt x="18113" y="7373"/>
                    <a:pt x="18780" y="6772"/>
                    <a:pt x="19514" y="6205"/>
                  </a:cubicBezTo>
                  <a:cubicBezTo>
                    <a:pt x="21216" y="4771"/>
                    <a:pt x="23184" y="3803"/>
                    <a:pt x="25218" y="2970"/>
                  </a:cubicBezTo>
                  <a:cubicBezTo>
                    <a:pt x="26353" y="2536"/>
                    <a:pt x="27420" y="2102"/>
                    <a:pt x="28554" y="1702"/>
                  </a:cubicBezTo>
                  <a:cubicBezTo>
                    <a:pt x="28854" y="1569"/>
                    <a:pt x="29188" y="1435"/>
                    <a:pt x="29488" y="1268"/>
                  </a:cubicBezTo>
                  <a:cubicBezTo>
                    <a:pt x="29722" y="1168"/>
                    <a:pt x="29722" y="1001"/>
                    <a:pt x="29488" y="801"/>
                  </a:cubicBezTo>
                  <a:cubicBezTo>
                    <a:pt x="29355" y="735"/>
                    <a:pt x="29188" y="601"/>
                    <a:pt x="29021" y="568"/>
                  </a:cubicBezTo>
                  <a:cubicBezTo>
                    <a:pt x="28587" y="401"/>
                    <a:pt x="28154" y="268"/>
                    <a:pt x="27687" y="101"/>
                  </a:cubicBezTo>
                  <a:cubicBezTo>
                    <a:pt x="27520" y="34"/>
                    <a:pt x="27370" y="1"/>
                    <a:pt x="2722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2040800" y="2516600"/>
              <a:ext cx="325250" cy="238350"/>
            </a:xfrm>
            <a:custGeom>
              <a:avLst/>
              <a:gdLst/>
              <a:ahLst/>
              <a:cxnLst/>
              <a:rect l="l" t="t" r="r" b="b"/>
              <a:pathLst>
                <a:path w="13010" h="9534" extrusionOk="0">
                  <a:moveTo>
                    <a:pt x="9854" y="1"/>
                  </a:moveTo>
                  <a:cubicBezTo>
                    <a:pt x="9775" y="1"/>
                    <a:pt x="9693" y="9"/>
                    <a:pt x="9607" y="26"/>
                  </a:cubicBezTo>
                  <a:cubicBezTo>
                    <a:pt x="8773" y="93"/>
                    <a:pt x="7873" y="126"/>
                    <a:pt x="7039" y="193"/>
                  </a:cubicBezTo>
                  <a:cubicBezTo>
                    <a:pt x="5035" y="223"/>
                    <a:pt x="3032" y="364"/>
                    <a:pt x="1029" y="364"/>
                  </a:cubicBezTo>
                  <a:cubicBezTo>
                    <a:pt x="831" y="364"/>
                    <a:pt x="632" y="363"/>
                    <a:pt x="434" y="360"/>
                  </a:cubicBezTo>
                  <a:cubicBezTo>
                    <a:pt x="267" y="360"/>
                    <a:pt x="134" y="393"/>
                    <a:pt x="34" y="560"/>
                  </a:cubicBezTo>
                  <a:cubicBezTo>
                    <a:pt x="0" y="727"/>
                    <a:pt x="34" y="860"/>
                    <a:pt x="167" y="927"/>
                  </a:cubicBezTo>
                  <a:cubicBezTo>
                    <a:pt x="868" y="1427"/>
                    <a:pt x="1501" y="2028"/>
                    <a:pt x="2502" y="2061"/>
                  </a:cubicBezTo>
                  <a:cubicBezTo>
                    <a:pt x="2703" y="2065"/>
                    <a:pt x="2904" y="2066"/>
                    <a:pt x="3105" y="2066"/>
                  </a:cubicBezTo>
                  <a:cubicBezTo>
                    <a:pt x="4739" y="2066"/>
                    <a:pt x="6372" y="1957"/>
                    <a:pt x="8006" y="1928"/>
                  </a:cubicBezTo>
                  <a:cubicBezTo>
                    <a:pt x="8473" y="1928"/>
                    <a:pt x="8940" y="1894"/>
                    <a:pt x="9474" y="1894"/>
                  </a:cubicBezTo>
                  <a:cubicBezTo>
                    <a:pt x="9440" y="2194"/>
                    <a:pt x="9340" y="2361"/>
                    <a:pt x="9207" y="2495"/>
                  </a:cubicBezTo>
                  <a:cubicBezTo>
                    <a:pt x="8707" y="3295"/>
                    <a:pt x="8306" y="4129"/>
                    <a:pt x="7806" y="4930"/>
                  </a:cubicBezTo>
                  <a:cubicBezTo>
                    <a:pt x="7205" y="5897"/>
                    <a:pt x="6605" y="6831"/>
                    <a:pt x="6005" y="7798"/>
                  </a:cubicBezTo>
                  <a:cubicBezTo>
                    <a:pt x="5671" y="8399"/>
                    <a:pt x="5771" y="8666"/>
                    <a:pt x="6338" y="9033"/>
                  </a:cubicBezTo>
                  <a:cubicBezTo>
                    <a:pt x="6605" y="9133"/>
                    <a:pt x="6805" y="9233"/>
                    <a:pt x="7039" y="9366"/>
                  </a:cubicBezTo>
                  <a:cubicBezTo>
                    <a:pt x="7283" y="9477"/>
                    <a:pt x="7524" y="9533"/>
                    <a:pt x="7752" y="9533"/>
                  </a:cubicBezTo>
                  <a:cubicBezTo>
                    <a:pt x="8206" y="9533"/>
                    <a:pt x="8606" y="9311"/>
                    <a:pt x="8873" y="8866"/>
                  </a:cubicBezTo>
                  <a:cubicBezTo>
                    <a:pt x="9807" y="7432"/>
                    <a:pt x="10775" y="6031"/>
                    <a:pt x="11642" y="4596"/>
                  </a:cubicBezTo>
                  <a:cubicBezTo>
                    <a:pt x="12142" y="3762"/>
                    <a:pt x="12643" y="2928"/>
                    <a:pt x="12876" y="1961"/>
                  </a:cubicBezTo>
                  <a:cubicBezTo>
                    <a:pt x="13010" y="1461"/>
                    <a:pt x="12976" y="1394"/>
                    <a:pt x="12509" y="1127"/>
                  </a:cubicBezTo>
                  <a:cubicBezTo>
                    <a:pt x="11842" y="793"/>
                    <a:pt x="11175" y="527"/>
                    <a:pt x="10508" y="193"/>
                  </a:cubicBezTo>
                  <a:cubicBezTo>
                    <a:pt x="10285" y="69"/>
                    <a:pt x="10081" y="1"/>
                    <a:pt x="98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1"/>
          <p:cNvGrpSpPr/>
          <p:nvPr/>
        </p:nvGrpSpPr>
        <p:grpSpPr>
          <a:xfrm rot="1688313" flipH="1">
            <a:off x="7500459" y="-891280"/>
            <a:ext cx="2384524" cy="2738320"/>
            <a:chOff x="1618800" y="-1482250"/>
            <a:chExt cx="2384550" cy="2738350"/>
          </a:xfrm>
        </p:grpSpPr>
        <p:sp>
          <p:nvSpPr>
            <p:cNvPr id="333" name="Google Shape;333;p1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7" name="Google Shape;337;p11"/>
          <p:cNvSpPr/>
          <p:nvPr/>
        </p:nvSpPr>
        <p:spPr>
          <a:xfrm rot="3122091" flipH="1">
            <a:off x="5012887" y="-1370737"/>
            <a:ext cx="2222217" cy="1909501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575" y="445025"/>
            <a:ext cx="7708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Vibur"/>
              <a:buNone/>
              <a:defRPr sz="4600">
                <a:solidFill>
                  <a:schemeClr val="dk1"/>
                </a:solidFill>
                <a:latin typeface="Vibur"/>
                <a:ea typeface="Vibur"/>
                <a:cs typeface="Vibur"/>
                <a:sym typeface="Vibu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575" y="1152475"/>
            <a:ext cx="7708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8" r:id="rId16"/>
    <p:sldLayoutId id="2147483669" r:id="rId17"/>
    <p:sldLayoutId id="2147483674" r:id="rId18"/>
    <p:sldLayoutId id="2147483675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EY5JYbWlI" TargetMode="External"/><Relationship Id="rId2" Type="http://schemas.openxmlformats.org/officeDocument/2006/relationships/hyperlink" Target="https://www.youtube.com/watch?v=lXU3QXDpFYE&amp;t=32s" TargetMode="Externa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s://www.youtube.com/watch?v=9loWZ7k-et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3"/>
          <p:cNvSpPr txBox="1">
            <a:spLocks noGrp="1"/>
          </p:cNvSpPr>
          <p:nvPr>
            <p:ph type="ctrTitle"/>
          </p:nvPr>
        </p:nvSpPr>
        <p:spPr>
          <a:xfrm>
            <a:off x="1109700" y="1361098"/>
            <a:ext cx="6924600" cy="22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CH1</a:t>
            </a:r>
            <a:br>
              <a:rPr lang="en">
                <a:highlight>
                  <a:schemeClr val="accent1"/>
                </a:highlight>
              </a:rPr>
            </a:br>
            <a:r>
              <a:rPr lang="en">
                <a:highlight>
                  <a:schemeClr val="accent1"/>
                </a:highlight>
              </a:rPr>
              <a:t>Pointer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929" name="Google Shape;929;p33"/>
          <p:cNvSpPr/>
          <p:nvPr/>
        </p:nvSpPr>
        <p:spPr>
          <a:xfrm>
            <a:off x="1699979" y="3852620"/>
            <a:ext cx="2222197" cy="1909484"/>
          </a:xfrm>
          <a:custGeom>
            <a:avLst/>
            <a:gdLst/>
            <a:ahLst/>
            <a:cxnLst/>
            <a:rect l="l" t="t" r="r" b="b"/>
            <a:pathLst>
              <a:path w="38615" h="33181" extrusionOk="0">
                <a:moveTo>
                  <a:pt x="38406" y="14567"/>
                </a:moveTo>
                <a:lnTo>
                  <a:pt x="38406" y="14567"/>
                </a:lnTo>
                <a:cubicBezTo>
                  <a:pt x="38447" y="14567"/>
                  <a:pt x="38495" y="15009"/>
                  <a:pt x="38481" y="15490"/>
                </a:cubicBezTo>
                <a:cubicBezTo>
                  <a:pt x="38481" y="15657"/>
                  <a:pt x="38448" y="15824"/>
                  <a:pt x="38448" y="15991"/>
                </a:cubicBezTo>
                <a:cubicBezTo>
                  <a:pt x="38410" y="16123"/>
                  <a:pt x="38394" y="16267"/>
                  <a:pt x="38381" y="16409"/>
                </a:cubicBezTo>
                <a:lnTo>
                  <a:pt x="38381" y="16409"/>
                </a:lnTo>
                <a:cubicBezTo>
                  <a:pt x="38330" y="15035"/>
                  <a:pt x="38364" y="14567"/>
                  <a:pt x="38406" y="14567"/>
                </a:cubicBezTo>
                <a:close/>
                <a:moveTo>
                  <a:pt x="38466" y="18164"/>
                </a:moveTo>
                <a:lnTo>
                  <a:pt x="38466" y="18164"/>
                </a:lnTo>
                <a:cubicBezTo>
                  <a:pt x="38472" y="18251"/>
                  <a:pt x="38477" y="18338"/>
                  <a:pt x="38481" y="18426"/>
                </a:cubicBezTo>
                <a:cubicBezTo>
                  <a:pt x="38476" y="18337"/>
                  <a:pt x="38471" y="18250"/>
                  <a:pt x="38466" y="18164"/>
                </a:cubicBezTo>
                <a:close/>
                <a:moveTo>
                  <a:pt x="16684" y="4139"/>
                </a:moveTo>
                <a:cubicBezTo>
                  <a:pt x="17360" y="4139"/>
                  <a:pt x="18034" y="4165"/>
                  <a:pt x="18701" y="4215"/>
                </a:cubicBezTo>
                <a:cubicBezTo>
                  <a:pt x="21136" y="4416"/>
                  <a:pt x="23604" y="4883"/>
                  <a:pt x="25939" y="5550"/>
                </a:cubicBezTo>
                <a:cubicBezTo>
                  <a:pt x="28141" y="6184"/>
                  <a:pt x="30309" y="7051"/>
                  <a:pt x="32277" y="8352"/>
                </a:cubicBezTo>
                <a:cubicBezTo>
                  <a:pt x="35365" y="10381"/>
                  <a:pt x="37675" y="13369"/>
                  <a:pt x="38316" y="16951"/>
                </a:cubicBezTo>
                <a:lnTo>
                  <a:pt x="38316" y="16951"/>
                </a:lnTo>
                <a:cubicBezTo>
                  <a:pt x="38243" y="17401"/>
                  <a:pt x="38129" y="17830"/>
                  <a:pt x="38014" y="18259"/>
                </a:cubicBezTo>
                <a:cubicBezTo>
                  <a:pt x="37714" y="19293"/>
                  <a:pt x="37314" y="20260"/>
                  <a:pt x="36780" y="21194"/>
                </a:cubicBezTo>
                <a:cubicBezTo>
                  <a:pt x="35713" y="23029"/>
                  <a:pt x="34278" y="24563"/>
                  <a:pt x="32544" y="25731"/>
                </a:cubicBezTo>
                <a:cubicBezTo>
                  <a:pt x="29393" y="27965"/>
                  <a:pt x="25627" y="28945"/>
                  <a:pt x="21838" y="28945"/>
                </a:cubicBezTo>
                <a:cubicBezTo>
                  <a:pt x="21215" y="28945"/>
                  <a:pt x="20590" y="28918"/>
                  <a:pt x="19968" y="28866"/>
                </a:cubicBezTo>
                <a:cubicBezTo>
                  <a:pt x="17600" y="28666"/>
                  <a:pt x="15198" y="28133"/>
                  <a:pt x="12963" y="27332"/>
                </a:cubicBezTo>
                <a:cubicBezTo>
                  <a:pt x="10928" y="26632"/>
                  <a:pt x="8960" y="25664"/>
                  <a:pt x="7259" y="24330"/>
                </a:cubicBezTo>
                <a:cubicBezTo>
                  <a:pt x="5591" y="23029"/>
                  <a:pt x="4290" y="21361"/>
                  <a:pt x="3456" y="19426"/>
                </a:cubicBezTo>
                <a:cubicBezTo>
                  <a:pt x="3050" y="18552"/>
                  <a:pt x="2820" y="17647"/>
                  <a:pt x="2655" y="16714"/>
                </a:cubicBezTo>
                <a:lnTo>
                  <a:pt x="2655" y="16714"/>
                </a:lnTo>
                <a:cubicBezTo>
                  <a:pt x="2666" y="16651"/>
                  <a:pt x="2677" y="16588"/>
                  <a:pt x="2689" y="16524"/>
                </a:cubicBezTo>
                <a:cubicBezTo>
                  <a:pt x="3423" y="12722"/>
                  <a:pt x="6025" y="9486"/>
                  <a:pt x="9494" y="7818"/>
                </a:cubicBezTo>
                <a:cubicBezTo>
                  <a:pt x="10361" y="7384"/>
                  <a:pt x="11295" y="7084"/>
                  <a:pt x="12196" y="6884"/>
                </a:cubicBezTo>
                <a:cubicBezTo>
                  <a:pt x="12296" y="6884"/>
                  <a:pt x="12263" y="4983"/>
                  <a:pt x="12196" y="4816"/>
                </a:cubicBezTo>
                <a:cubicBezTo>
                  <a:pt x="12210" y="4809"/>
                  <a:pt x="12217" y="4713"/>
                  <a:pt x="12219" y="4567"/>
                </a:cubicBezTo>
                <a:lnTo>
                  <a:pt x="12219" y="4567"/>
                </a:lnTo>
                <a:cubicBezTo>
                  <a:pt x="13686" y="4269"/>
                  <a:pt x="15190" y="4139"/>
                  <a:pt x="16684" y="4139"/>
                </a:cubicBezTo>
                <a:close/>
                <a:moveTo>
                  <a:pt x="16541" y="1"/>
                </a:moveTo>
                <a:cubicBezTo>
                  <a:pt x="13331" y="1"/>
                  <a:pt x="10136" y="601"/>
                  <a:pt x="7292" y="2214"/>
                </a:cubicBezTo>
                <a:cubicBezTo>
                  <a:pt x="5358" y="3315"/>
                  <a:pt x="3690" y="4849"/>
                  <a:pt x="2522" y="6784"/>
                </a:cubicBezTo>
                <a:cubicBezTo>
                  <a:pt x="1322" y="8785"/>
                  <a:pt x="654" y="11120"/>
                  <a:pt x="321" y="13455"/>
                </a:cubicBezTo>
                <a:cubicBezTo>
                  <a:pt x="154" y="14556"/>
                  <a:pt x="87" y="15724"/>
                  <a:pt x="87" y="16891"/>
                </a:cubicBezTo>
                <a:cubicBezTo>
                  <a:pt x="75" y="17263"/>
                  <a:pt x="64" y="17637"/>
                  <a:pt x="54" y="18012"/>
                </a:cubicBezTo>
                <a:lnTo>
                  <a:pt x="54" y="18012"/>
                </a:lnTo>
                <a:cubicBezTo>
                  <a:pt x="54" y="18011"/>
                  <a:pt x="53" y="18010"/>
                  <a:pt x="52" y="18010"/>
                </a:cubicBezTo>
                <a:cubicBezTo>
                  <a:pt x="7" y="18010"/>
                  <a:pt x="0" y="19939"/>
                  <a:pt x="32" y="20483"/>
                </a:cubicBezTo>
                <a:lnTo>
                  <a:pt x="32" y="20483"/>
                </a:lnTo>
                <a:cubicBezTo>
                  <a:pt x="39" y="21314"/>
                  <a:pt x="66" y="22144"/>
                  <a:pt x="121" y="22962"/>
                </a:cubicBezTo>
                <a:cubicBezTo>
                  <a:pt x="287" y="25331"/>
                  <a:pt x="855" y="27699"/>
                  <a:pt x="2256" y="29700"/>
                </a:cubicBezTo>
                <a:cubicBezTo>
                  <a:pt x="2856" y="30634"/>
                  <a:pt x="3657" y="31402"/>
                  <a:pt x="4524" y="32002"/>
                </a:cubicBezTo>
                <a:lnTo>
                  <a:pt x="4524" y="31368"/>
                </a:lnTo>
                <a:lnTo>
                  <a:pt x="4524" y="29901"/>
                </a:lnTo>
                <a:lnTo>
                  <a:pt x="4524" y="28466"/>
                </a:lnTo>
                <a:cubicBezTo>
                  <a:pt x="4524" y="28366"/>
                  <a:pt x="4591" y="27866"/>
                  <a:pt x="4524" y="27832"/>
                </a:cubicBezTo>
                <a:cubicBezTo>
                  <a:pt x="2789" y="26632"/>
                  <a:pt x="1588" y="24830"/>
                  <a:pt x="921" y="22862"/>
                </a:cubicBezTo>
                <a:cubicBezTo>
                  <a:pt x="488" y="21728"/>
                  <a:pt x="287" y="20527"/>
                  <a:pt x="154" y="19326"/>
                </a:cubicBezTo>
                <a:cubicBezTo>
                  <a:pt x="152" y="19303"/>
                  <a:pt x="150" y="19280"/>
                  <a:pt x="148" y="19256"/>
                </a:cubicBezTo>
                <a:lnTo>
                  <a:pt x="148" y="19256"/>
                </a:lnTo>
                <a:cubicBezTo>
                  <a:pt x="167" y="18977"/>
                  <a:pt x="191" y="18698"/>
                  <a:pt x="221" y="18426"/>
                </a:cubicBezTo>
                <a:cubicBezTo>
                  <a:pt x="560" y="15090"/>
                  <a:pt x="1611" y="11816"/>
                  <a:pt x="3756" y="9271"/>
                </a:cubicBezTo>
                <a:lnTo>
                  <a:pt x="3756" y="9271"/>
                </a:lnTo>
                <a:cubicBezTo>
                  <a:pt x="3555" y="9665"/>
                  <a:pt x="3377" y="10070"/>
                  <a:pt x="3223" y="10487"/>
                </a:cubicBezTo>
                <a:cubicBezTo>
                  <a:pt x="2823" y="11521"/>
                  <a:pt x="2589" y="12621"/>
                  <a:pt x="2489" y="13689"/>
                </a:cubicBezTo>
                <a:cubicBezTo>
                  <a:pt x="2389" y="15524"/>
                  <a:pt x="2389" y="17392"/>
                  <a:pt x="2456" y="19226"/>
                </a:cubicBezTo>
                <a:cubicBezTo>
                  <a:pt x="2522" y="21394"/>
                  <a:pt x="3156" y="23563"/>
                  <a:pt x="4324" y="25397"/>
                </a:cubicBezTo>
                <a:cubicBezTo>
                  <a:pt x="6825" y="29400"/>
                  <a:pt x="11596" y="31435"/>
                  <a:pt x="15999" y="32502"/>
                </a:cubicBezTo>
                <a:cubicBezTo>
                  <a:pt x="17860" y="32942"/>
                  <a:pt x="19771" y="33181"/>
                  <a:pt x="21672" y="33181"/>
                </a:cubicBezTo>
                <a:cubicBezTo>
                  <a:pt x="24678" y="33181"/>
                  <a:pt x="27658" y="32583"/>
                  <a:pt x="30376" y="31235"/>
                </a:cubicBezTo>
                <a:cubicBezTo>
                  <a:pt x="34445" y="29200"/>
                  <a:pt x="37514" y="25564"/>
                  <a:pt x="38315" y="21028"/>
                </a:cubicBezTo>
                <a:cubicBezTo>
                  <a:pt x="38615" y="19360"/>
                  <a:pt x="38515" y="17658"/>
                  <a:pt x="38515" y="15991"/>
                </a:cubicBezTo>
                <a:cubicBezTo>
                  <a:pt x="38515" y="14656"/>
                  <a:pt x="38481" y="13355"/>
                  <a:pt x="38181" y="12054"/>
                </a:cubicBezTo>
                <a:cubicBezTo>
                  <a:pt x="37681" y="9920"/>
                  <a:pt x="36513" y="8052"/>
                  <a:pt x="35012" y="6484"/>
                </a:cubicBezTo>
                <a:cubicBezTo>
                  <a:pt x="31610" y="2915"/>
                  <a:pt x="26706" y="1347"/>
                  <a:pt x="22003" y="513"/>
                </a:cubicBezTo>
                <a:cubicBezTo>
                  <a:pt x="20219" y="197"/>
                  <a:pt x="18378" y="1"/>
                  <a:pt x="165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3"/>
          <p:cNvSpPr/>
          <p:nvPr/>
        </p:nvSpPr>
        <p:spPr>
          <a:xfrm rot="424977">
            <a:off x="6170225" y="337125"/>
            <a:ext cx="2449182" cy="96422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3"/>
          <p:cNvGrpSpPr/>
          <p:nvPr/>
        </p:nvGrpSpPr>
        <p:grpSpPr>
          <a:xfrm rot="10110549">
            <a:off x="6848731" y="3716694"/>
            <a:ext cx="2384412" cy="2738192"/>
            <a:chOff x="1618800" y="-1482250"/>
            <a:chExt cx="2384550" cy="2738350"/>
          </a:xfrm>
        </p:grpSpPr>
        <p:sp>
          <p:nvSpPr>
            <p:cNvPr id="932" name="Google Shape;932;p33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3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3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4"/>
                </a:highlight>
              </a:rPr>
              <a:t>宣告方式 </a:t>
            </a:r>
            <a:r>
              <a:rPr lang="en-US" altLang="zh-TW" dirty="0">
                <a:highlight>
                  <a:schemeClr val="accent4"/>
                </a:highlight>
              </a:rPr>
              <a:t>:</a:t>
            </a:r>
            <a:r>
              <a:rPr lang="zh-TW" altLang="en-US" dirty="0">
                <a:highlight>
                  <a:schemeClr val="accent4"/>
                </a:highlight>
              </a:rPr>
              <a:t> </a:t>
            </a:r>
            <a:r>
              <a:rPr lang="en-US" altLang="zh-TW" b="1" dirty="0">
                <a:highlight>
                  <a:schemeClr val="accent4"/>
                </a:highlight>
              </a:rPr>
              <a:t>Type *</a:t>
            </a:r>
            <a:r>
              <a:rPr lang="en-US" altLang="zh-TW" b="1" dirty="0" err="1">
                <a:highlight>
                  <a:schemeClr val="accent4"/>
                </a:highlight>
              </a:rPr>
              <a:t>ptr</a:t>
            </a:r>
            <a:r>
              <a:rPr lang="en-US" altLang="zh-TW" b="1" dirty="0">
                <a:highlight>
                  <a:schemeClr val="accent4"/>
                </a:highlight>
              </a:rPr>
              <a:t>;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位址。</a:t>
            </a:r>
            <a:endParaRPr lang="en-US" altLang="zh-TW" b="1" dirty="0">
              <a:highlight>
                <a:schemeClr val="accent4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(3)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808792" y="2201764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819086" y="1651875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086E2E-7855-4F00-9660-D20E158B2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10" y="2637501"/>
            <a:ext cx="4903283" cy="24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472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9" y="393558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390659" y="370883"/>
            <a:ext cx="2302104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/>
              <a:t>如何得到          </a:t>
            </a:r>
            <a:r>
              <a:rPr lang="en-US" altLang="zh-TW" sz="2400" b="1" dirty="0"/>
              <a:t>?</a:t>
            </a:r>
            <a:endParaRPr sz="2400" b="1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841F9650-6201-46CA-A9E5-CF0A8E71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52" y="716701"/>
            <a:ext cx="571580" cy="52394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5E1261B-A95D-48ED-B97D-46619CB28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17" y="2043874"/>
            <a:ext cx="4903283" cy="2498044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2852594-AD0C-4E19-8B8B-B9B6B3BDC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9464" y="2670057"/>
            <a:ext cx="127652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00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位址。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 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*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。</a:t>
            </a: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(4)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632793" y="925348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822162" y="2206346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789843" y="1732314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D01017D8-A03F-451C-B796-5935099ED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898" y="3036056"/>
            <a:ext cx="5520315" cy="185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939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9" y="201610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390659" y="199343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7200" dirty="0"/>
              <a:t>注意</a:t>
            </a:r>
            <a:r>
              <a:rPr lang="en-US" altLang="zh-TW" sz="7200" dirty="0"/>
              <a:t>!</a:t>
            </a:r>
            <a:endParaRPr sz="7200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90550" lvl="1" indent="0">
              <a:spcBef>
                <a:spcPts val="1000"/>
              </a:spcBef>
              <a:buNone/>
            </a:pPr>
            <a:r>
              <a:rPr lang="en-US" altLang="zh-TW" sz="2800" dirty="0">
                <a:highlight>
                  <a:schemeClr val="accent1"/>
                </a:highlight>
              </a:rPr>
              <a:t>		</a:t>
            </a:r>
            <a:r>
              <a:rPr lang="zh-TW" altLang="en-US" sz="2800" dirty="0">
                <a:highlight>
                  <a:schemeClr val="accent1"/>
                </a:highlight>
              </a:rPr>
              <a:t>    </a:t>
            </a:r>
            <a:r>
              <a:rPr lang="zh-TW" altLang="en-US" sz="2000" dirty="0">
                <a:highlight>
                  <a:schemeClr val="accent1"/>
                </a:highlight>
              </a:rPr>
              <a:t>是不行的，為何</a:t>
            </a:r>
            <a:r>
              <a:rPr lang="en-US" altLang="zh-TW" sz="2000" dirty="0">
                <a:highlight>
                  <a:schemeClr val="accent1"/>
                </a:highlight>
              </a:rPr>
              <a:t>??</a:t>
            </a:r>
            <a:endParaRPr lang="en-US" altLang="zh-TW" sz="2000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sz="1400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sz="1400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(5)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CF73DDC-8C28-4F1D-AB93-A8790FC2C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887" y="1300878"/>
            <a:ext cx="3439997" cy="779626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D51D232D-BD33-4837-A2A8-73DE07263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9997" y="2073892"/>
            <a:ext cx="5726598" cy="291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(5)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D51D232D-BD33-4837-A2A8-73DE07263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76" y="1720774"/>
            <a:ext cx="5726598" cy="2917493"/>
          </a:xfrm>
          <a:prstGeom prst="rect">
            <a:avLst/>
          </a:prstGeom>
        </p:spPr>
      </p:pic>
      <p:pic>
        <p:nvPicPr>
          <p:cNvPr id="17" name="Picture 2" descr="https://cdn.images.express.co.uk/img/dynamic/20/590x/Joey-bloope-reel-599507.jpg">
            <a:extLst>
              <a:ext uri="{FF2B5EF4-FFF2-40B4-BE49-F238E27FC236}">
                <a16:creationId xmlns:a16="http://schemas.microsoft.com/office/drawing/2014/main" id="{8CD39BF0-AB36-43AB-8FEA-1FDA28BF2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11" y="1969553"/>
            <a:ext cx="4450789" cy="264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6D6432B-6982-4421-A4DE-A1B8F8B19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470" y="2646336"/>
            <a:ext cx="1810003" cy="333422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76F992D-0D8D-4FED-9A47-E29B92695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584" y="2655572"/>
            <a:ext cx="571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3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37"/>
          <p:cNvSpPr/>
          <p:nvPr/>
        </p:nvSpPr>
        <p:spPr>
          <a:xfrm>
            <a:off x="362175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7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72420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1"/>
                </a:highlight>
              </a:rPr>
              <a:t>Complement</a:t>
            </a:r>
            <a:endParaRPr dirty="0">
              <a:highlight>
                <a:schemeClr val="accent1"/>
              </a:highlight>
            </a:endParaRPr>
          </a:p>
        </p:txBody>
      </p:sp>
      <p:sp>
        <p:nvSpPr>
          <p:cNvPr id="1016" name="Google Shape;1016;p37"/>
          <p:cNvSpPr txBox="1">
            <a:spLocks noGrp="1"/>
          </p:cNvSpPr>
          <p:nvPr>
            <p:ph type="title" idx="2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7" name="Google Shape;1017;p37"/>
          <p:cNvSpPr/>
          <p:nvPr/>
        </p:nvSpPr>
        <p:spPr>
          <a:xfrm rot="424977">
            <a:off x="1184275" y="3674250"/>
            <a:ext cx="2449182" cy="964228"/>
          </a:xfrm>
          <a:custGeom>
            <a:avLst/>
            <a:gdLst/>
            <a:ahLst/>
            <a:cxnLst/>
            <a:rect l="l" t="t" r="r" b="b"/>
            <a:pathLst>
              <a:path w="49569" h="19515" extrusionOk="0">
                <a:moveTo>
                  <a:pt x="34091" y="14669"/>
                </a:moveTo>
                <a:cubicBezTo>
                  <a:pt x="34091" y="14802"/>
                  <a:pt x="34024" y="14835"/>
                  <a:pt x="33924" y="14869"/>
                </a:cubicBezTo>
                <a:cubicBezTo>
                  <a:pt x="33924" y="14802"/>
                  <a:pt x="33958" y="14702"/>
                  <a:pt x="34091" y="14669"/>
                </a:cubicBezTo>
                <a:close/>
                <a:moveTo>
                  <a:pt x="19418" y="0"/>
                </a:moveTo>
                <a:cubicBezTo>
                  <a:pt x="19289" y="0"/>
                  <a:pt x="19168" y="44"/>
                  <a:pt x="19047" y="125"/>
                </a:cubicBezTo>
                <a:cubicBezTo>
                  <a:pt x="18880" y="292"/>
                  <a:pt x="18680" y="425"/>
                  <a:pt x="18513" y="592"/>
                </a:cubicBezTo>
                <a:cubicBezTo>
                  <a:pt x="18013" y="1026"/>
                  <a:pt x="17546" y="1493"/>
                  <a:pt x="17046" y="1960"/>
                </a:cubicBezTo>
                <a:cubicBezTo>
                  <a:pt x="15778" y="3027"/>
                  <a:pt x="14544" y="4161"/>
                  <a:pt x="13276" y="5295"/>
                </a:cubicBezTo>
                <a:cubicBezTo>
                  <a:pt x="12109" y="6363"/>
                  <a:pt x="11008" y="7464"/>
                  <a:pt x="9840" y="8531"/>
                </a:cubicBezTo>
                <a:cubicBezTo>
                  <a:pt x="9774" y="8631"/>
                  <a:pt x="9707" y="8698"/>
                  <a:pt x="9574" y="8698"/>
                </a:cubicBezTo>
                <a:cubicBezTo>
                  <a:pt x="9607" y="8631"/>
                  <a:pt x="9607" y="8531"/>
                  <a:pt x="9674" y="8498"/>
                </a:cubicBezTo>
                <a:cubicBezTo>
                  <a:pt x="10274" y="7430"/>
                  <a:pt x="10875" y="6296"/>
                  <a:pt x="11508" y="5195"/>
                </a:cubicBezTo>
                <a:cubicBezTo>
                  <a:pt x="11775" y="4662"/>
                  <a:pt x="12042" y="4161"/>
                  <a:pt x="12209" y="3594"/>
                </a:cubicBezTo>
                <a:cubicBezTo>
                  <a:pt x="12276" y="3294"/>
                  <a:pt x="12242" y="3194"/>
                  <a:pt x="12009" y="3027"/>
                </a:cubicBezTo>
                <a:cubicBezTo>
                  <a:pt x="11075" y="2460"/>
                  <a:pt x="10107" y="1960"/>
                  <a:pt x="9173" y="1459"/>
                </a:cubicBezTo>
                <a:cubicBezTo>
                  <a:pt x="9038" y="1384"/>
                  <a:pt x="8910" y="1350"/>
                  <a:pt x="8788" y="1350"/>
                </a:cubicBezTo>
                <a:cubicBezTo>
                  <a:pt x="8639" y="1350"/>
                  <a:pt x="8501" y="1401"/>
                  <a:pt x="8373" y="1493"/>
                </a:cubicBezTo>
                <a:cubicBezTo>
                  <a:pt x="8039" y="1693"/>
                  <a:pt x="7772" y="1960"/>
                  <a:pt x="7539" y="2193"/>
                </a:cubicBezTo>
                <a:cubicBezTo>
                  <a:pt x="6438" y="3427"/>
                  <a:pt x="5437" y="4695"/>
                  <a:pt x="4537" y="6096"/>
                </a:cubicBezTo>
                <a:cubicBezTo>
                  <a:pt x="3269" y="7964"/>
                  <a:pt x="2202" y="9865"/>
                  <a:pt x="1268" y="11933"/>
                </a:cubicBezTo>
                <a:cubicBezTo>
                  <a:pt x="901" y="12801"/>
                  <a:pt x="534" y="13635"/>
                  <a:pt x="234" y="14502"/>
                </a:cubicBezTo>
                <a:cubicBezTo>
                  <a:pt x="100" y="14936"/>
                  <a:pt x="0" y="15369"/>
                  <a:pt x="0" y="15836"/>
                </a:cubicBezTo>
                <a:cubicBezTo>
                  <a:pt x="0" y="16337"/>
                  <a:pt x="200" y="16670"/>
                  <a:pt x="601" y="16937"/>
                </a:cubicBezTo>
                <a:cubicBezTo>
                  <a:pt x="867" y="17104"/>
                  <a:pt x="1168" y="17204"/>
                  <a:pt x="1401" y="17337"/>
                </a:cubicBezTo>
                <a:cubicBezTo>
                  <a:pt x="2335" y="17804"/>
                  <a:pt x="3269" y="18205"/>
                  <a:pt x="4236" y="18672"/>
                </a:cubicBezTo>
                <a:cubicBezTo>
                  <a:pt x="4530" y="18784"/>
                  <a:pt x="4808" y="18867"/>
                  <a:pt x="5102" y="18867"/>
                </a:cubicBezTo>
                <a:cubicBezTo>
                  <a:pt x="5243" y="18867"/>
                  <a:pt x="5387" y="18848"/>
                  <a:pt x="5537" y="18805"/>
                </a:cubicBezTo>
                <a:cubicBezTo>
                  <a:pt x="5904" y="18705"/>
                  <a:pt x="6238" y="18605"/>
                  <a:pt x="6605" y="18505"/>
                </a:cubicBezTo>
                <a:cubicBezTo>
                  <a:pt x="7172" y="18371"/>
                  <a:pt x="7606" y="18104"/>
                  <a:pt x="8039" y="17771"/>
                </a:cubicBezTo>
                <a:cubicBezTo>
                  <a:pt x="8573" y="17337"/>
                  <a:pt x="9040" y="16870"/>
                  <a:pt x="9540" y="16437"/>
                </a:cubicBezTo>
                <a:cubicBezTo>
                  <a:pt x="9607" y="16337"/>
                  <a:pt x="9674" y="16203"/>
                  <a:pt x="9840" y="16203"/>
                </a:cubicBezTo>
                <a:cubicBezTo>
                  <a:pt x="10074" y="16670"/>
                  <a:pt x="10107" y="16770"/>
                  <a:pt x="10608" y="17004"/>
                </a:cubicBezTo>
                <a:cubicBezTo>
                  <a:pt x="11675" y="17537"/>
                  <a:pt x="12743" y="18004"/>
                  <a:pt x="13777" y="18505"/>
                </a:cubicBezTo>
                <a:cubicBezTo>
                  <a:pt x="13982" y="18619"/>
                  <a:pt x="14203" y="18670"/>
                  <a:pt x="14428" y="18670"/>
                </a:cubicBezTo>
                <a:cubicBezTo>
                  <a:pt x="14533" y="18670"/>
                  <a:pt x="14638" y="18659"/>
                  <a:pt x="14744" y="18638"/>
                </a:cubicBezTo>
                <a:cubicBezTo>
                  <a:pt x="15745" y="18438"/>
                  <a:pt x="16745" y="18171"/>
                  <a:pt x="17546" y="17371"/>
                </a:cubicBezTo>
                <a:cubicBezTo>
                  <a:pt x="17652" y="17283"/>
                  <a:pt x="17729" y="17241"/>
                  <a:pt x="17809" y="17241"/>
                </a:cubicBezTo>
                <a:cubicBezTo>
                  <a:pt x="17880" y="17241"/>
                  <a:pt x="17952" y="17274"/>
                  <a:pt x="18046" y="17337"/>
                </a:cubicBezTo>
                <a:cubicBezTo>
                  <a:pt x="18713" y="17671"/>
                  <a:pt x="19414" y="18038"/>
                  <a:pt x="20114" y="18438"/>
                </a:cubicBezTo>
                <a:cubicBezTo>
                  <a:pt x="20385" y="18563"/>
                  <a:pt x="20630" y="18662"/>
                  <a:pt x="20881" y="18662"/>
                </a:cubicBezTo>
                <a:cubicBezTo>
                  <a:pt x="21032" y="18662"/>
                  <a:pt x="21186" y="18626"/>
                  <a:pt x="21349" y="18538"/>
                </a:cubicBezTo>
                <a:cubicBezTo>
                  <a:pt x="21382" y="18505"/>
                  <a:pt x="21449" y="18505"/>
                  <a:pt x="21549" y="18505"/>
                </a:cubicBezTo>
                <a:cubicBezTo>
                  <a:pt x="22116" y="18471"/>
                  <a:pt x="22583" y="18205"/>
                  <a:pt x="22916" y="17671"/>
                </a:cubicBezTo>
                <a:cubicBezTo>
                  <a:pt x="23350" y="17004"/>
                  <a:pt x="23784" y="16370"/>
                  <a:pt x="24251" y="15769"/>
                </a:cubicBezTo>
                <a:cubicBezTo>
                  <a:pt x="25752" y="13668"/>
                  <a:pt x="27453" y="11800"/>
                  <a:pt x="29388" y="10099"/>
                </a:cubicBezTo>
                <a:cubicBezTo>
                  <a:pt x="29621" y="9832"/>
                  <a:pt x="29888" y="9532"/>
                  <a:pt x="30222" y="9365"/>
                </a:cubicBezTo>
                <a:lnTo>
                  <a:pt x="30222" y="9365"/>
                </a:lnTo>
                <a:cubicBezTo>
                  <a:pt x="30255" y="9465"/>
                  <a:pt x="30222" y="9498"/>
                  <a:pt x="30188" y="9532"/>
                </a:cubicBezTo>
                <a:cubicBezTo>
                  <a:pt x="28854" y="11566"/>
                  <a:pt x="27520" y="13601"/>
                  <a:pt x="25952" y="15469"/>
                </a:cubicBezTo>
                <a:cubicBezTo>
                  <a:pt x="25618" y="15870"/>
                  <a:pt x="25251" y="16236"/>
                  <a:pt x="25018" y="16703"/>
                </a:cubicBezTo>
                <a:cubicBezTo>
                  <a:pt x="24751" y="17070"/>
                  <a:pt x="24851" y="17337"/>
                  <a:pt x="25218" y="17537"/>
                </a:cubicBezTo>
                <a:cubicBezTo>
                  <a:pt x="25718" y="17838"/>
                  <a:pt x="26185" y="18138"/>
                  <a:pt x="26686" y="18438"/>
                </a:cubicBezTo>
                <a:cubicBezTo>
                  <a:pt x="27220" y="18705"/>
                  <a:pt x="27753" y="19038"/>
                  <a:pt x="28287" y="19372"/>
                </a:cubicBezTo>
                <a:cubicBezTo>
                  <a:pt x="28424" y="19454"/>
                  <a:pt x="28561" y="19514"/>
                  <a:pt x="28699" y="19514"/>
                </a:cubicBezTo>
                <a:cubicBezTo>
                  <a:pt x="28728" y="19514"/>
                  <a:pt x="28758" y="19511"/>
                  <a:pt x="28787" y="19505"/>
                </a:cubicBezTo>
                <a:cubicBezTo>
                  <a:pt x="29221" y="19372"/>
                  <a:pt x="29621" y="19439"/>
                  <a:pt x="30022" y="19305"/>
                </a:cubicBezTo>
                <a:cubicBezTo>
                  <a:pt x="30222" y="19272"/>
                  <a:pt x="30388" y="19139"/>
                  <a:pt x="30555" y="18972"/>
                </a:cubicBezTo>
                <a:cubicBezTo>
                  <a:pt x="31289" y="18038"/>
                  <a:pt x="32023" y="17104"/>
                  <a:pt x="32757" y="16203"/>
                </a:cubicBezTo>
                <a:cubicBezTo>
                  <a:pt x="33124" y="15769"/>
                  <a:pt x="33457" y="15269"/>
                  <a:pt x="33924" y="14869"/>
                </a:cubicBezTo>
                <a:lnTo>
                  <a:pt x="33924" y="14869"/>
                </a:lnTo>
                <a:cubicBezTo>
                  <a:pt x="33891" y="14969"/>
                  <a:pt x="33858" y="15036"/>
                  <a:pt x="33758" y="15036"/>
                </a:cubicBezTo>
                <a:cubicBezTo>
                  <a:pt x="33557" y="15336"/>
                  <a:pt x="33291" y="15569"/>
                  <a:pt x="33124" y="15870"/>
                </a:cubicBezTo>
                <a:cubicBezTo>
                  <a:pt x="32924" y="16236"/>
                  <a:pt x="32957" y="16470"/>
                  <a:pt x="33291" y="16703"/>
                </a:cubicBezTo>
                <a:cubicBezTo>
                  <a:pt x="33791" y="17070"/>
                  <a:pt x="34391" y="17471"/>
                  <a:pt x="34925" y="17838"/>
                </a:cubicBezTo>
                <a:cubicBezTo>
                  <a:pt x="35392" y="18171"/>
                  <a:pt x="35859" y="18471"/>
                  <a:pt x="36293" y="18738"/>
                </a:cubicBezTo>
                <a:cubicBezTo>
                  <a:pt x="36502" y="18858"/>
                  <a:pt x="36684" y="18977"/>
                  <a:pt x="36863" y="18977"/>
                </a:cubicBezTo>
                <a:cubicBezTo>
                  <a:pt x="36884" y="18977"/>
                  <a:pt x="36905" y="18975"/>
                  <a:pt x="36926" y="18972"/>
                </a:cubicBezTo>
                <a:cubicBezTo>
                  <a:pt x="37360" y="18872"/>
                  <a:pt x="37727" y="18905"/>
                  <a:pt x="38127" y="18838"/>
                </a:cubicBezTo>
                <a:cubicBezTo>
                  <a:pt x="38428" y="18805"/>
                  <a:pt x="38628" y="18672"/>
                  <a:pt x="38794" y="18471"/>
                </a:cubicBezTo>
                <a:cubicBezTo>
                  <a:pt x="39061" y="18171"/>
                  <a:pt x="39295" y="17838"/>
                  <a:pt x="39562" y="17537"/>
                </a:cubicBezTo>
                <a:cubicBezTo>
                  <a:pt x="39616" y="17483"/>
                  <a:pt x="39691" y="17386"/>
                  <a:pt x="39789" y="17386"/>
                </a:cubicBezTo>
                <a:cubicBezTo>
                  <a:pt x="39812" y="17386"/>
                  <a:pt x="39836" y="17391"/>
                  <a:pt x="39862" y="17404"/>
                </a:cubicBezTo>
                <a:cubicBezTo>
                  <a:pt x="40095" y="17571"/>
                  <a:pt x="40396" y="17671"/>
                  <a:pt x="40629" y="17838"/>
                </a:cubicBezTo>
                <a:cubicBezTo>
                  <a:pt x="41230" y="18305"/>
                  <a:pt x="41897" y="18672"/>
                  <a:pt x="42530" y="19072"/>
                </a:cubicBezTo>
                <a:cubicBezTo>
                  <a:pt x="42697" y="19217"/>
                  <a:pt x="42876" y="19298"/>
                  <a:pt x="43068" y="19298"/>
                </a:cubicBezTo>
                <a:cubicBezTo>
                  <a:pt x="43184" y="19298"/>
                  <a:pt x="43305" y="19268"/>
                  <a:pt x="43431" y="19205"/>
                </a:cubicBezTo>
                <a:cubicBezTo>
                  <a:pt x="43464" y="19172"/>
                  <a:pt x="43565" y="19172"/>
                  <a:pt x="43598" y="19172"/>
                </a:cubicBezTo>
                <a:cubicBezTo>
                  <a:pt x="43683" y="19187"/>
                  <a:pt x="43767" y="19194"/>
                  <a:pt x="43849" y="19194"/>
                </a:cubicBezTo>
                <a:cubicBezTo>
                  <a:pt x="44120" y="19194"/>
                  <a:pt x="44376" y="19123"/>
                  <a:pt x="44632" y="19072"/>
                </a:cubicBezTo>
                <a:cubicBezTo>
                  <a:pt x="44899" y="19072"/>
                  <a:pt x="45066" y="18905"/>
                  <a:pt x="45099" y="18672"/>
                </a:cubicBezTo>
                <a:cubicBezTo>
                  <a:pt x="45199" y="18371"/>
                  <a:pt x="45266" y="18038"/>
                  <a:pt x="45399" y="17738"/>
                </a:cubicBezTo>
                <a:cubicBezTo>
                  <a:pt x="45900" y="16537"/>
                  <a:pt x="46467" y="15369"/>
                  <a:pt x="47134" y="14235"/>
                </a:cubicBezTo>
                <a:cubicBezTo>
                  <a:pt x="47801" y="13068"/>
                  <a:pt x="48435" y="11967"/>
                  <a:pt x="49035" y="10733"/>
                </a:cubicBezTo>
                <a:cubicBezTo>
                  <a:pt x="49269" y="10232"/>
                  <a:pt x="49435" y="9698"/>
                  <a:pt x="49536" y="9165"/>
                </a:cubicBezTo>
                <a:cubicBezTo>
                  <a:pt x="49569" y="8698"/>
                  <a:pt x="49469" y="8331"/>
                  <a:pt x="49069" y="8064"/>
                </a:cubicBezTo>
                <a:cubicBezTo>
                  <a:pt x="48735" y="7897"/>
                  <a:pt x="48435" y="7630"/>
                  <a:pt x="48135" y="7397"/>
                </a:cubicBezTo>
                <a:cubicBezTo>
                  <a:pt x="47467" y="6963"/>
                  <a:pt x="46800" y="6463"/>
                  <a:pt x="46133" y="5996"/>
                </a:cubicBezTo>
                <a:cubicBezTo>
                  <a:pt x="45964" y="5875"/>
                  <a:pt x="45777" y="5789"/>
                  <a:pt x="45586" y="5789"/>
                </a:cubicBezTo>
                <a:cubicBezTo>
                  <a:pt x="45513" y="5789"/>
                  <a:pt x="45439" y="5801"/>
                  <a:pt x="45366" y="5829"/>
                </a:cubicBezTo>
                <a:cubicBezTo>
                  <a:pt x="45032" y="5896"/>
                  <a:pt x="44699" y="6029"/>
                  <a:pt x="44365" y="6196"/>
                </a:cubicBezTo>
                <a:cubicBezTo>
                  <a:pt x="44056" y="6342"/>
                  <a:pt x="43929" y="6425"/>
                  <a:pt x="43811" y="6425"/>
                </a:cubicBezTo>
                <a:cubicBezTo>
                  <a:pt x="43687" y="6425"/>
                  <a:pt x="43572" y="6334"/>
                  <a:pt x="43264" y="6129"/>
                </a:cubicBezTo>
                <a:cubicBezTo>
                  <a:pt x="42564" y="5662"/>
                  <a:pt x="41897" y="5195"/>
                  <a:pt x="41196" y="4695"/>
                </a:cubicBezTo>
                <a:cubicBezTo>
                  <a:pt x="41037" y="4581"/>
                  <a:pt x="40877" y="4529"/>
                  <a:pt x="40707" y="4529"/>
                </a:cubicBezTo>
                <a:cubicBezTo>
                  <a:pt x="40628" y="4529"/>
                  <a:pt x="40547" y="4540"/>
                  <a:pt x="40462" y="4561"/>
                </a:cubicBezTo>
                <a:cubicBezTo>
                  <a:pt x="40129" y="4695"/>
                  <a:pt x="39795" y="4862"/>
                  <a:pt x="39462" y="5028"/>
                </a:cubicBezTo>
                <a:cubicBezTo>
                  <a:pt x="38728" y="5462"/>
                  <a:pt x="37961" y="5996"/>
                  <a:pt x="37227" y="6496"/>
                </a:cubicBezTo>
                <a:lnTo>
                  <a:pt x="36860" y="6730"/>
                </a:lnTo>
                <a:cubicBezTo>
                  <a:pt x="36797" y="6767"/>
                  <a:pt x="36744" y="6786"/>
                  <a:pt x="36702" y="6786"/>
                </a:cubicBezTo>
                <a:cubicBezTo>
                  <a:pt x="36632" y="6786"/>
                  <a:pt x="36593" y="6734"/>
                  <a:pt x="36593" y="6630"/>
                </a:cubicBezTo>
                <a:lnTo>
                  <a:pt x="36593" y="6463"/>
                </a:lnTo>
                <a:cubicBezTo>
                  <a:pt x="36626" y="6129"/>
                  <a:pt x="36459" y="5896"/>
                  <a:pt x="36226" y="5729"/>
                </a:cubicBezTo>
                <a:cubicBezTo>
                  <a:pt x="35359" y="5162"/>
                  <a:pt x="34425" y="4628"/>
                  <a:pt x="33524" y="4061"/>
                </a:cubicBezTo>
                <a:cubicBezTo>
                  <a:pt x="33357" y="3994"/>
                  <a:pt x="33190" y="3894"/>
                  <a:pt x="32957" y="3894"/>
                </a:cubicBezTo>
                <a:cubicBezTo>
                  <a:pt x="32823" y="3882"/>
                  <a:pt x="32684" y="3874"/>
                  <a:pt x="32542" y="3874"/>
                </a:cubicBezTo>
                <a:cubicBezTo>
                  <a:pt x="32297" y="3874"/>
                  <a:pt x="32043" y="3898"/>
                  <a:pt x="31789" y="3961"/>
                </a:cubicBezTo>
                <a:cubicBezTo>
                  <a:pt x="31723" y="3961"/>
                  <a:pt x="31656" y="3991"/>
                  <a:pt x="31579" y="3991"/>
                </a:cubicBezTo>
                <a:cubicBezTo>
                  <a:pt x="31541" y="3991"/>
                  <a:pt x="31500" y="3983"/>
                  <a:pt x="31456" y="3961"/>
                </a:cubicBezTo>
                <a:cubicBezTo>
                  <a:pt x="31523" y="3627"/>
                  <a:pt x="31523" y="3627"/>
                  <a:pt x="31256" y="3461"/>
                </a:cubicBezTo>
                <a:cubicBezTo>
                  <a:pt x="31189" y="3361"/>
                  <a:pt x="31089" y="3327"/>
                  <a:pt x="31022" y="3294"/>
                </a:cubicBezTo>
                <a:cubicBezTo>
                  <a:pt x="30455" y="2994"/>
                  <a:pt x="29955" y="2727"/>
                  <a:pt x="29454" y="2460"/>
                </a:cubicBezTo>
                <a:cubicBezTo>
                  <a:pt x="28854" y="2060"/>
                  <a:pt x="28187" y="1726"/>
                  <a:pt x="27520" y="1393"/>
                </a:cubicBezTo>
                <a:cubicBezTo>
                  <a:pt x="27451" y="1365"/>
                  <a:pt x="27370" y="1349"/>
                  <a:pt x="27288" y="1349"/>
                </a:cubicBezTo>
                <a:cubicBezTo>
                  <a:pt x="27171" y="1349"/>
                  <a:pt x="27050" y="1381"/>
                  <a:pt x="26953" y="1459"/>
                </a:cubicBezTo>
                <a:cubicBezTo>
                  <a:pt x="26853" y="1526"/>
                  <a:pt x="26753" y="1559"/>
                  <a:pt x="26686" y="1659"/>
                </a:cubicBezTo>
                <a:cubicBezTo>
                  <a:pt x="25852" y="2293"/>
                  <a:pt x="25085" y="2994"/>
                  <a:pt x="24351" y="3694"/>
                </a:cubicBezTo>
                <a:cubicBezTo>
                  <a:pt x="22950" y="5028"/>
                  <a:pt x="21616" y="6363"/>
                  <a:pt x="20248" y="7697"/>
                </a:cubicBezTo>
                <a:cubicBezTo>
                  <a:pt x="20181" y="7797"/>
                  <a:pt x="20114" y="7864"/>
                  <a:pt x="19948" y="7897"/>
                </a:cubicBezTo>
                <a:lnTo>
                  <a:pt x="20081" y="7664"/>
                </a:lnTo>
                <a:cubicBezTo>
                  <a:pt x="20548" y="6830"/>
                  <a:pt x="21048" y="5996"/>
                  <a:pt x="21582" y="5195"/>
                </a:cubicBezTo>
                <a:cubicBezTo>
                  <a:pt x="21949" y="4561"/>
                  <a:pt x="22349" y="3961"/>
                  <a:pt x="22850" y="3394"/>
                </a:cubicBezTo>
                <a:cubicBezTo>
                  <a:pt x="23083" y="3127"/>
                  <a:pt x="23350" y="2894"/>
                  <a:pt x="23550" y="2627"/>
                </a:cubicBezTo>
                <a:cubicBezTo>
                  <a:pt x="23717" y="2327"/>
                  <a:pt x="23717" y="2226"/>
                  <a:pt x="23417" y="2060"/>
                </a:cubicBezTo>
                <a:cubicBezTo>
                  <a:pt x="22183" y="1359"/>
                  <a:pt x="20915" y="725"/>
                  <a:pt x="19681" y="58"/>
                </a:cubicBezTo>
                <a:cubicBezTo>
                  <a:pt x="19589" y="19"/>
                  <a:pt x="19502" y="0"/>
                  <a:pt x="1941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7"/>
          <p:cNvGrpSpPr/>
          <p:nvPr/>
        </p:nvGrpSpPr>
        <p:grpSpPr>
          <a:xfrm rot="-768622">
            <a:off x="2465533" y="-1207903"/>
            <a:ext cx="2384283" cy="2738043"/>
            <a:chOff x="1618800" y="-1482250"/>
            <a:chExt cx="2384550" cy="2738350"/>
          </a:xfrm>
        </p:grpSpPr>
        <p:sp>
          <p:nvSpPr>
            <p:cNvPr id="1019" name="Google Shape;1019;p3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3" name="Google Shape;1023;p37"/>
          <p:cNvGrpSpPr/>
          <p:nvPr/>
        </p:nvGrpSpPr>
        <p:grpSpPr>
          <a:xfrm rot="-10629406">
            <a:off x="5868501" y="3196315"/>
            <a:ext cx="2384385" cy="2738161"/>
            <a:chOff x="1618800" y="-1482250"/>
            <a:chExt cx="2384550" cy="2738350"/>
          </a:xfrm>
        </p:grpSpPr>
        <p:sp>
          <p:nvSpPr>
            <p:cNvPr id="1024" name="Google Shape;1024;p3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41"/>
          <p:cNvSpPr txBox="1">
            <a:spLocks noGrp="1"/>
          </p:cNvSpPr>
          <p:nvPr>
            <p:ph type="subTitle" idx="1"/>
          </p:nvPr>
        </p:nvSpPr>
        <p:spPr>
          <a:xfrm>
            <a:off x="1869150" y="1668350"/>
            <a:ext cx="5405700" cy="22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>
                <a:highlight>
                  <a:schemeClr val="lt2"/>
                </a:highlight>
                <a:latin typeface="Red Hat Display"/>
                <a:sym typeface="Red Hat Display"/>
              </a:rPr>
              <a:t>b = a++; 	</a:t>
            </a:r>
            <a:r>
              <a:rPr lang="en-US" b="1" dirty="0" err="1">
                <a:highlight>
                  <a:schemeClr val="lt2"/>
                </a:highlight>
                <a:latin typeface="Red Hat Display"/>
                <a:sym typeface="Red Hat Display"/>
              </a:rPr>
              <a:t>v.s</a:t>
            </a:r>
            <a:r>
              <a:rPr lang="en-US" b="1" dirty="0">
                <a:highlight>
                  <a:schemeClr val="lt2"/>
                </a:highlight>
                <a:latin typeface="Red Hat Display"/>
                <a:sym typeface="Red Hat Display"/>
              </a:rPr>
              <a:t>. 	b = ++a;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altLang="zh-TW" b="1" dirty="0">
                <a:highlight>
                  <a:schemeClr val="accent4"/>
                </a:highlight>
                <a:latin typeface="Red Hat Display"/>
                <a:sym typeface="Arial"/>
              </a:rPr>
              <a:t>\t  \n</a:t>
            </a:r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-US" b="1" dirty="0" err="1">
                <a:highlight>
                  <a:schemeClr val="accent1"/>
                </a:highlight>
                <a:latin typeface="Red Hat Display"/>
                <a:sym typeface="Arial"/>
              </a:rPr>
              <a:t>Scanf</a:t>
            </a:r>
            <a:endParaRPr lang="en-US" b="1" dirty="0">
              <a:highlight>
                <a:schemeClr val="accent1"/>
              </a:highlight>
              <a:latin typeface="Red Hat Display"/>
              <a:sym typeface="Arial"/>
            </a:endParaRPr>
          </a:p>
        </p:txBody>
      </p:sp>
      <p:sp>
        <p:nvSpPr>
          <p:cNvPr id="1088" name="Google Shape;1088;p4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dirty="0">
                <a:highlight>
                  <a:schemeClr val="accent4"/>
                </a:highlight>
              </a:rPr>
              <a:t>補充知識</a:t>
            </a:r>
            <a:endParaRPr dirty="0"/>
          </a:p>
        </p:txBody>
      </p:sp>
      <p:grpSp>
        <p:nvGrpSpPr>
          <p:cNvPr id="1089" name="Google Shape;1089;p41"/>
          <p:cNvGrpSpPr/>
          <p:nvPr/>
        </p:nvGrpSpPr>
        <p:grpSpPr>
          <a:xfrm rot="-6237171" flipH="1">
            <a:off x="-1303814" y="1082392"/>
            <a:ext cx="2384318" cy="2738084"/>
            <a:chOff x="1618800" y="-1482250"/>
            <a:chExt cx="2384550" cy="2738350"/>
          </a:xfrm>
        </p:grpSpPr>
        <p:sp>
          <p:nvSpPr>
            <p:cNvPr id="1090" name="Google Shape;1090;p4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41"/>
          <p:cNvGrpSpPr/>
          <p:nvPr/>
        </p:nvGrpSpPr>
        <p:grpSpPr>
          <a:xfrm rot="10637664">
            <a:off x="5119729" y="3980185"/>
            <a:ext cx="2384346" cy="2738116"/>
            <a:chOff x="1618800" y="-1482250"/>
            <a:chExt cx="2384550" cy="2738350"/>
          </a:xfrm>
        </p:grpSpPr>
        <p:sp>
          <p:nvSpPr>
            <p:cNvPr id="1095" name="Google Shape;1095;p41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9" name="Google Shape;1099;p41"/>
          <p:cNvSpPr/>
          <p:nvPr/>
        </p:nvSpPr>
        <p:spPr>
          <a:xfrm rot="-3002358">
            <a:off x="472025" y="3471401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9"/>
          <p:cNvSpPr/>
          <p:nvPr/>
        </p:nvSpPr>
        <p:spPr>
          <a:xfrm>
            <a:off x="6295550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9"/>
          <p:cNvSpPr txBox="1">
            <a:spLocks noGrp="1"/>
          </p:cNvSpPr>
          <p:nvPr>
            <p:ph type="title"/>
          </p:nvPr>
        </p:nvSpPr>
        <p:spPr>
          <a:xfrm>
            <a:off x="2828925" y="2571750"/>
            <a:ext cx="56019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lt2"/>
                </a:highlight>
              </a:rPr>
              <a:t>Holy AI			</a:t>
            </a:r>
            <a:endParaRPr dirty="0"/>
          </a:p>
        </p:txBody>
      </p:sp>
      <p:sp>
        <p:nvSpPr>
          <p:cNvPr id="1053" name="Google Shape;1053;p39"/>
          <p:cNvSpPr txBox="1">
            <a:spLocks noGrp="1"/>
          </p:cNvSpPr>
          <p:nvPr>
            <p:ph type="title" idx="2"/>
          </p:nvPr>
        </p:nvSpPr>
        <p:spPr>
          <a:xfrm>
            <a:off x="641627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54" name="Google Shape;1054;p39"/>
          <p:cNvSpPr/>
          <p:nvPr/>
        </p:nvSpPr>
        <p:spPr>
          <a:xfrm rot="-3002358">
            <a:off x="4660325" y="674601"/>
            <a:ext cx="1261510" cy="1447561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5" name="Google Shape;1055;p39"/>
          <p:cNvGrpSpPr/>
          <p:nvPr/>
        </p:nvGrpSpPr>
        <p:grpSpPr>
          <a:xfrm rot="-6633443">
            <a:off x="1679446" y="4073408"/>
            <a:ext cx="2384242" cy="2737996"/>
            <a:chOff x="1618800" y="-1482250"/>
            <a:chExt cx="2384550" cy="2738350"/>
          </a:xfrm>
        </p:grpSpPr>
        <p:sp>
          <p:nvSpPr>
            <p:cNvPr id="1056" name="Google Shape;1056;p3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0" name="Google Shape;1060;p39"/>
          <p:cNvGrpSpPr/>
          <p:nvPr/>
        </p:nvGrpSpPr>
        <p:grpSpPr>
          <a:xfrm rot="-926404">
            <a:off x="577464" y="-1211341"/>
            <a:ext cx="2384279" cy="2738039"/>
            <a:chOff x="1618800" y="-1482250"/>
            <a:chExt cx="2384550" cy="2738350"/>
          </a:xfrm>
        </p:grpSpPr>
        <p:sp>
          <p:nvSpPr>
            <p:cNvPr id="1061" name="Google Shape;1061;p39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9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9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102558" y="2016104"/>
            <a:ext cx="2617597" cy="1187733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1044175" y="1421342"/>
            <a:ext cx="6706972" cy="2545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4400" dirty="0"/>
              <a:t>法官，桌球隊友勒</a:t>
            </a:r>
            <a:endParaRPr sz="4400" dirty="0"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5355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34"/>
          <p:cNvSpPr/>
          <p:nvPr/>
        </p:nvSpPr>
        <p:spPr>
          <a:xfrm>
            <a:off x="1319001" y="356538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4"/>
          <p:cNvSpPr/>
          <p:nvPr/>
        </p:nvSpPr>
        <p:spPr>
          <a:xfrm>
            <a:off x="1319001" y="3040013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4"/>
          <p:cNvSpPr/>
          <p:nvPr/>
        </p:nvSpPr>
        <p:spPr>
          <a:xfrm>
            <a:off x="1319001" y="2491000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4" name="Google Shape;944;p34"/>
          <p:cNvSpPr/>
          <p:nvPr/>
        </p:nvSpPr>
        <p:spPr>
          <a:xfrm>
            <a:off x="1318976" y="196563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34"/>
          <p:cNvSpPr/>
          <p:nvPr/>
        </p:nvSpPr>
        <p:spPr>
          <a:xfrm>
            <a:off x="1318976" y="1452088"/>
            <a:ext cx="1378647" cy="45820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3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>
                <a:highlight>
                  <a:schemeClr val="lt2"/>
                </a:highlight>
              </a:rPr>
              <a:t>Table of contents</a:t>
            </a:r>
            <a:endParaRPr dirty="0">
              <a:highlight>
                <a:schemeClr val="lt2"/>
              </a:highlight>
            </a:endParaRPr>
          </a:p>
        </p:txBody>
      </p:sp>
      <p:sp>
        <p:nvSpPr>
          <p:cNvPr id="947" name="Google Shape;947;p34"/>
          <p:cNvSpPr txBox="1">
            <a:spLocks noGrp="1"/>
          </p:cNvSpPr>
          <p:nvPr>
            <p:ph type="subTitle" idx="1"/>
          </p:nvPr>
        </p:nvSpPr>
        <p:spPr>
          <a:xfrm>
            <a:off x="2700507" y="1404788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Pointer</a:t>
            </a:r>
            <a:endParaRPr dirty="0"/>
          </a:p>
        </p:txBody>
      </p:sp>
      <p:sp>
        <p:nvSpPr>
          <p:cNvPr id="948" name="Google Shape;948;p34"/>
          <p:cNvSpPr txBox="1">
            <a:spLocks noGrp="1"/>
          </p:cNvSpPr>
          <p:nvPr>
            <p:ph type="subTitle" idx="2"/>
          </p:nvPr>
        </p:nvSpPr>
        <p:spPr>
          <a:xfrm>
            <a:off x="2700425" y="1941982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altLang="zh-TW" dirty="0"/>
              <a:t>Complement</a:t>
            </a:r>
          </a:p>
        </p:txBody>
      </p:sp>
      <p:sp>
        <p:nvSpPr>
          <p:cNvPr id="949" name="Google Shape;949;p34"/>
          <p:cNvSpPr txBox="1">
            <a:spLocks noGrp="1"/>
          </p:cNvSpPr>
          <p:nvPr>
            <p:ph type="subTitle" idx="3"/>
          </p:nvPr>
        </p:nvSpPr>
        <p:spPr>
          <a:xfrm>
            <a:off x="2700507" y="2479177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altLang="zh-TW" dirty="0"/>
              <a:t>Holy AI</a:t>
            </a:r>
            <a:endParaRPr dirty="0"/>
          </a:p>
        </p:txBody>
      </p:sp>
      <p:sp>
        <p:nvSpPr>
          <p:cNvPr id="950" name="Google Shape;950;p34"/>
          <p:cNvSpPr txBox="1">
            <a:spLocks noGrp="1"/>
          </p:cNvSpPr>
          <p:nvPr>
            <p:ph type="subTitle" idx="4"/>
          </p:nvPr>
        </p:nvSpPr>
        <p:spPr>
          <a:xfrm>
            <a:off x="2700534" y="3016372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HW</a:t>
            </a:r>
            <a:endParaRPr dirty="0"/>
          </a:p>
        </p:txBody>
      </p:sp>
      <p:sp>
        <p:nvSpPr>
          <p:cNvPr id="951" name="Google Shape;951;p34"/>
          <p:cNvSpPr txBox="1">
            <a:spLocks noGrp="1"/>
          </p:cNvSpPr>
          <p:nvPr>
            <p:ph type="title" idx="5"/>
          </p:nvPr>
        </p:nvSpPr>
        <p:spPr>
          <a:xfrm>
            <a:off x="1544813" y="1404793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2" name="Google Shape;952;p34"/>
          <p:cNvSpPr txBox="1">
            <a:spLocks noGrp="1"/>
          </p:cNvSpPr>
          <p:nvPr>
            <p:ph type="title" idx="6"/>
          </p:nvPr>
        </p:nvSpPr>
        <p:spPr>
          <a:xfrm>
            <a:off x="1544812" y="1941987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3" name="Google Shape;953;p34"/>
          <p:cNvSpPr txBox="1">
            <a:spLocks noGrp="1"/>
          </p:cNvSpPr>
          <p:nvPr>
            <p:ph type="title" idx="7"/>
          </p:nvPr>
        </p:nvSpPr>
        <p:spPr>
          <a:xfrm>
            <a:off x="1544813" y="2479181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954" name="Google Shape;954;p34"/>
          <p:cNvSpPr txBox="1">
            <a:spLocks noGrp="1"/>
          </p:cNvSpPr>
          <p:nvPr>
            <p:ph type="title" idx="8"/>
          </p:nvPr>
        </p:nvSpPr>
        <p:spPr>
          <a:xfrm>
            <a:off x="1544813" y="3016375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955" name="Google Shape;955;p34"/>
          <p:cNvSpPr txBox="1">
            <a:spLocks noGrp="1"/>
          </p:cNvSpPr>
          <p:nvPr>
            <p:ph type="subTitle" idx="9"/>
          </p:nvPr>
        </p:nvSpPr>
        <p:spPr>
          <a:xfrm>
            <a:off x="2700534" y="3553567"/>
            <a:ext cx="46521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QA</a:t>
            </a:r>
            <a:endParaRPr dirty="0"/>
          </a:p>
        </p:txBody>
      </p:sp>
      <p:sp>
        <p:nvSpPr>
          <p:cNvPr id="956" name="Google Shape;956;p34"/>
          <p:cNvSpPr txBox="1">
            <a:spLocks noGrp="1"/>
          </p:cNvSpPr>
          <p:nvPr>
            <p:ph type="title" idx="13"/>
          </p:nvPr>
        </p:nvSpPr>
        <p:spPr>
          <a:xfrm>
            <a:off x="1544813" y="3553569"/>
            <a:ext cx="927000" cy="50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959" name="Google Shape;959;p34"/>
          <p:cNvGrpSpPr/>
          <p:nvPr/>
        </p:nvGrpSpPr>
        <p:grpSpPr>
          <a:xfrm>
            <a:off x="-1600656" y="370363"/>
            <a:ext cx="3024935" cy="774314"/>
            <a:chOff x="1644675" y="3268375"/>
            <a:chExt cx="1276775" cy="326825"/>
          </a:xfrm>
        </p:grpSpPr>
        <p:sp>
          <p:nvSpPr>
            <p:cNvPr id="960" name="Google Shape;960;p34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4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34"/>
          <p:cNvGrpSpPr/>
          <p:nvPr/>
        </p:nvGrpSpPr>
        <p:grpSpPr>
          <a:xfrm rot="6657586">
            <a:off x="7004264" y="-212271"/>
            <a:ext cx="2384469" cy="2738257"/>
            <a:chOff x="1618800" y="-1482250"/>
            <a:chExt cx="2384550" cy="2738350"/>
          </a:xfrm>
        </p:grpSpPr>
        <p:sp>
          <p:nvSpPr>
            <p:cNvPr id="963" name="Google Shape;963;p3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42"/>
          <p:cNvSpPr/>
          <p:nvPr/>
        </p:nvSpPr>
        <p:spPr>
          <a:xfrm>
            <a:off x="3276900" y="7482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5" name="Google Shape;1105;p42"/>
          <p:cNvSpPr txBox="1">
            <a:spLocks noGrp="1"/>
          </p:cNvSpPr>
          <p:nvPr>
            <p:ph type="title"/>
          </p:nvPr>
        </p:nvSpPr>
        <p:spPr>
          <a:xfrm>
            <a:off x="951000" y="1421342"/>
            <a:ext cx="7242000" cy="208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2"/>
                </a:highlight>
              </a:rPr>
              <a:t>HW</a:t>
            </a:r>
            <a:r>
              <a:rPr lang="en" dirty="0"/>
              <a:t> </a:t>
            </a:r>
            <a:endParaRPr dirty="0"/>
          </a:p>
        </p:txBody>
      </p:sp>
      <p:sp>
        <p:nvSpPr>
          <p:cNvPr id="1106" name="Google Shape;1106;p42"/>
          <p:cNvSpPr txBox="1">
            <a:spLocks noGrp="1"/>
          </p:cNvSpPr>
          <p:nvPr>
            <p:ph type="title" idx="2"/>
          </p:nvPr>
        </p:nvSpPr>
        <p:spPr>
          <a:xfrm>
            <a:off x="3565000" y="7255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07" name="Google Shape;1107;p42"/>
          <p:cNvGrpSpPr/>
          <p:nvPr/>
        </p:nvGrpSpPr>
        <p:grpSpPr>
          <a:xfrm rot="-4863859">
            <a:off x="-1038128" y="1085541"/>
            <a:ext cx="2384156" cy="2737897"/>
            <a:chOff x="1618800" y="-1482250"/>
            <a:chExt cx="2384550" cy="2738350"/>
          </a:xfrm>
        </p:grpSpPr>
        <p:sp>
          <p:nvSpPr>
            <p:cNvPr id="1108" name="Google Shape;1108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2" name="Google Shape;1112;p42"/>
          <p:cNvGrpSpPr/>
          <p:nvPr/>
        </p:nvGrpSpPr>
        <p:grpSpPr>
          <a:xfrm rot="4268136">
            <a:off x="6994130" y="-895961"/>
            <a:ext cx="2384332" cy="2738100"/>
            <a:chOff x="1618800" y="-1482250"/>
            <a:chExt cx="2384550" cy="2738350"/>
          </a:xfrm>
        </p:grpSpPr>
        <p:sp>
          <p:nvSpPr>
            <p:cNvPr id="1113" name="Google Shape;1113;p42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2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108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44"/>
          <p:cNvSpPr/>
          <p:nvPr/>
        </p:nvSpPr>
        <p:spPr>
          <a:xfrm>
            <a:off x="362175" y="1121625"/>
            <a:ext cx="2590204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4"/>
          <p:cNvSpPr txBox="1">
            <a:spLocks noGrp="1"/>
          </p:cNvSpPr>
          <p:nvPr>
            <p:ph type="title"/>
          </p:nvPr>
        </p:nvSpPr>
        <p:spPr>
          <a:xfrm>
            <a:off x="3209030" y="2989230"/>
            <a:ext cx="4623300" cy="113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800" dirty="0"/>
              <a:t>Q</a:t>
            </a:r>
            <a:r>
              <a:rPr lang="en" sz="13800" dirty="0"/>
              <a:t>A</a:t>
            </a:r>
            <a:endParaRPr sz="13800" dirty="0"/>
          </a:p>
        </p:txBody>
      </p:sp>
      <p:sp>
        <p:nvSpPr>
          <p:cNvPr id="1139" name="Google Shape;1139;p44"/>
          <p:cNvSpPr txBox="1">
            <a:spLocks noGrp="1"/>
          </p:cNvSpPr>
          <p:nvPr>
            <p:ph type="title" idx="2"/>
          </p:nvPr>
        </p:nvSpPr>
        <p:spPr>
          <a:xfrm>
            <a:off x="713225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140" name="Google Shape;1140;p44"/>
          <p:cNvGrpSpPr/>
          <p:nvPr/>
        </p:nvGrpSpPr>
        <p:grpSpPr>
          <a:xfrm rot="5400000">
            <a:off x="4154295" y="-995286"/>
            <a:ext cx="2384312" cy="2738076"/>
            <a:chOff x="1618800" y="-1482250"/>
            <a:chExt cx="2384550" cy="2738350"/>
          </a:xfrm>
        </p:grpSpPr>
        <p:sp>
          <p:nvSpPr>
            <p:cNvPr id="1141" name="Google Shape;1141;p4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5" name="Google Shape;1145;p44"/>
          <p:cNvGrpSpPr/>
          <p:nvPr/>
        </p:nvGrpSpPr>
        <p:grpSpPr>
          <a:xfrm rot="10572230" flipH="1">
            <a:off x="6073213" y="3185982"/>
            <a:ext cx="2384297" cy="2738059"/>
            <a:chOff x="1618800" y="-1482250"/>
            <a:chExt cx="2384550" cy="2738350"/>
          </a:xfrm>
        </p:grpSpPr>
        <p:sp>
          <p:nvSpPr>
            <p:cNvPr id="1146" name="Google Shape;1146;p44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4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4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0" name="Google Shape;1150;p44"/>
          <p:cNvSpPr/>
          <p:nvPr/>
        </p:nvSpPr>
        <p:spPr>
          <a:xfrm rot="1832074">
            <a:off x="5209445" y="2316847"/>
            <a:ext cx="1261514" cy="1447566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1" name="Google Shape;1151;p44"/>
          <p:cNvGrpSpPr/>
          <p:nvPr/>
        </p:nvGrpSpPr>
        <p:grpSpPr>
          <a:xfrm rot="-8826689">
            <a:off x="2343750" y="4751460"/>
            <a:ext cx="3024958" cy="774320"/>
            <a:chOff x="1644675" y="3268375"/>
            <a:chExt cx="1276775" cy="326825"/>
          </a:xfrm>
        </p:grpSpPr>
        <p:sp>
          <p:nvSpPr>
            <p:cNvPr id="1152" name="Google Shape;1152;p44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4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47"/>
          <p:cNvSpPr/>
          <p:nvPr/>
        </p:nvSpPr>
        <p:spPr>
          <a:xfrm>
            <a:off x="2185960" y="1415308"/>
            <a:ext cx="4772080" cy="2070835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2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47"/>
          <p:cNvSpPr txBox="1">
            <a:spLocks noGrp="1"/>
          </p:cNvSpPr>
          <p:nvPr>
            <p:ph type="title" idx="2"/>
          </p:nvPr>
        </p:nvSpPr>
        <p:spPr>
          <a:xfrm>
            <a:off x="2458089" y="1224532"/>
            <a:ext cx="4227821" cy="24028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altLang="zh-TW" dirty="0"/>
              <a:t>¡Gracias!</a:t>
            </a:r>
            <a:endParaRPr dirty="0"/>
          </a:p>
        </p:txBody>
      </p:sp>
      <p:grpSp>
        <p:nvGrpSpPr>
          <p:cNvPr id="1188" name="Google Shape;1188;p47"/>
          <p:cNvGrpSpPr/>
          <p:nvPr/>
        </p:nvGrpSpPr>
        <p:grpSpPr>
          <a:xfrm rot="3087338">
            <a:off x="6050981" y="-1632330"/>
            <a:ext cx="2384471" cy="2738260"/>
            <a:chOff x="1618800" y="-1482250"/>
            <a:chExt cx="2384550" cy="2738350"/>
          </a:xfrm>
        </p:grpSpPr>
        <p:sp>
          <p:nvSpPr>
            <p:cNvPr id="1189" name="Google Shape;1189;p4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47"/>
          <p:cNvGrpSpPr/>
          <p:nvPr/>
        </p:nvGrpSpPr>
        <p:grpSpPr>
          <a:xfrm rot="-9858247">
            <a:off x="1381757" y="3432460"/>
            <a:ext cx="2384275" cy="2738034"/>
            <a:chOff x="1618800" y="-1482250"/>
            <a:chExt cx="2384550" cy="2738350"/>
          </a:xfrm>
        </p:grpSpPr>
        <p:sp>
          <p:nvSpPr>
            <p:cNvPr id="1194" name="Google Shape;1194;p47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7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7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47"/>
          <p:cNvSpPr/>
          <p:nvPr/>
        </p:nvSpPr>
        <p:spPr>
          <a:xfrm rot="1638287">
            <a:off x="7203072" y="3105177"/>
            <a:ext cx="1261498" cy="1447547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9" name="Google Shape;1199;p47"/>
          <p:cNvGrpSpPr/>
          <p:nvPr/>
        </p:nvGrpSpPr>
        <p:grpSpPr>
          <a:xfrm rot="-8826689">
            <a:off x="5637200" y="4414310"/>
            <a:ext cx="3024958" cy="774320"/>
            <a:chOff x="1644675" y="3268375"/>
            <a:chExt cx="1276775" cy="326825"/>
          </a:xfrm>
        </p:grpSpPr>
        <p:sp>
          <p:nvSpPr>
            <p:cNvPr id="1200" name="Google Shape;1200;p47"/>
            <p:cNvSpPr/>
            <p:nvPr/>
          </p:nvSpPr>
          <p:spPr>
            <a:xfrm>
              <a:off x="1644675" y="3330325"/>
              <a:ext cx="1200050" cy="264875"/>
            </a:xfrm>
            <a:custGeom>
              <a:avLst/>
              <a:gdLst/>
              <a:ahLst/>
              <a:cxnLst/>
              <a:rect l="l" t="t" r="r" b="b"/>
              <a:pathLst>
                <a:path w="48002" h="10595" extrusionOk="0">
                  <a:moveTo>
                    <a:pt x="24318" y="1"/>
                  </a:moveTo>
                  <a:cubicBezTo>
                    <a:pt x="22684" y="34"/>
                    <a:pt x="21483" y="101"/>
                    <a:pt x="20315" y="334"/>
                  </a:cubicBezTo>
                  <a:cubicBezTo>
                    <a:pt x="18347" y="668"/>
                    <a:pt x="16379" y="1068"/>
                    <a:pt x="14478" y="1668"/>
                  </a:cubicBezTo>
                  <a:cubicBezTo>
                    <a:pt x="10408" y="2869"/>
                    <a:pt x="6572" y="4704"/>
                    <a:pt x="2903" y="7172"/>
                  </a:cubicBezTo>
                  <a:cubicBezTo>
                    <a:pt x="1969" y="7773"/>
                    <a:pt x="1035" y="8507"/>
                    <a:pt x="301" y="9407"/>
                  </a:cubicBezTo>
                  <a:cubicBezTo>
                    <a:pt x="67" y="9674"/>
                    <a:pt x="1" y="9874"/>
                    <a:pt x="67" y="10208"/>
                  </a:cubicBezTo>
                  <a:cubicBezTo>
                    <a:pt x="126" y="10481"/>
                    <a:pt x="162" y="10595"/>
                    <a:pt x="248" y="10595"/>
                  </a:cubicBezTo>
                  <a:cubicBezTo>
                    <a:pt x="310" y="10595"/>
                    <a:pt x="396" y="10538"/>
                    <a:pt x="534" y="10441"/>
                  </a:cubicBezTo>
                  <a:cubicBezTo>
                    <a:pt x="1135" y="10041"/>
                    <a:pt x="1702" y="9674"/>
                    <a:pt x="2302" y="9240"/>
                  </a:cubicBezTo>
                  <a:cubicBezTo>
                    <a:pt x="5771" y="6772"/>
                    <a:pt x="9341" y="4871"/>
                    <a:pt x="13210" y="3603"/>
                  </a:cubicBezTo>
                  <a:cubicBezTo>
                    <a:pt x="15345" y="2936"/>
                    <a:pt x="17480" y="2269"/>
                    <a:pt x="19648" y="1935"/>
                  </a:cubicBezTo>
                  <a:cubicBezTo>
                    <a:pt x="21096" y="1704"/>
                    <a:pt x="22557" y="1606"/>
                    <a:pt x="24024" y="1606"/>
                  </a:cubicBezTo>
                  <a:cubicBezTo>
                    <a:pt x="24888" y="1606"/>
                    <a:pt x="25754" y="1640"/>
                    <a:pt x="26620" y="1702"/>
                  </a:cubicBezTo>
                  <a:cubicBezTo>
                    <a:pt x="29222" y="1869"/>
                    <a:pt x="31790" y="2436"/>
                    <a:pt x="34325" y="3236"/>
                  </a:cubicBezTo>
                  <a:cubicBezTo>
                    <a:pt x="38128" y="4404"/>
                    <a:pt x="41697" y="6205"/>
                    <a:pt x="45133" y="8440"/>
                  </a:cubicBezTo>
                  <a:cubicBezTo>
                    <a:pt x="45900" y="9007"/>
                    <a:pt x="46801" y="8940"/>
                    <a:pt x="47635" y="9007"/>
                  </a:cubicBezTo>
                  <a:cubicBezTo>
                    <a:pt x="47735" y="9007"/>
                    <a:pt x="47902" y="8907"/>
                    <a:pt x="47968" y="8740"/>
                  </a:cubicBezTo>
                  <a:cubicBezTo>
                    <a:pt x="48002" y="8573"/>
                    <a:pt x="47902" y="8440"/>
                    <a:pt x="47801" y="8340"/>
                  </a:cubicBezTo>
                  <a:cubicBezTo>
                    <a:pt x="47701" y="8240"/>
                    <a:pt x="47635" y="8206"/>
                    <a:pt x="47535" y="8106"/>
                  </a:cubicBezTo>
                  <a:cubicBezTo>
                    <a:pt x="45200" y="6405"/>
                    <a:pt x="42798" y="5037"/>
                    <a:pt x="40229" y="3837"/>
                  </a:cubicBezTo>
                  <a:cubicBezTo>
                    <a:pt x="37227" y="2402"/>
                    <a:pt x="34192" y="1402"/>
                    <a:pt x="31056" y="734"/>
                  </a:cubicBezTo>
                  <a:cubicBezTo>
                    <a:pt x="28688" y="234"/>
                    <a:pt x="26286" y="1"/>
                    <a:pt x="243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7"/>
            <p:cNvSpPr/>
            <p:nvPr/>
          </p:nvSpPr>
          <p:spPr>
            <a:xfrm>
              <a:off x="2578675" y="3268375"/>
              <a:ext cx="342775" cy="306550"/>
            </a:xfrm>
            <a:custGeom>
              <a:avLst/>
              <a:gdLst/>
              <a:ahLst/>
              <a:cxnLst/>
              <a:rect l="l" t="t" r="r" b="b"/>
              <a:pathLst>
                <a:path w="13711" h="12262" extrusionOk="0">
                  <a:moveTo>
                    <a:pt x="2000" y="1"/>
                  </a:moveTo>
                  <a:cubicBezTo>
                    <a:pt x="1849" y="1"/>
                    <a:pt x="1674" y="5"/>
                    <a:pt x="1468" y="10"/>
                  </a:cubicBezTo>
                  <a:cubicBezTo>
                    <a:pt x="1001" y="10"/>
                    <a:pt x="935" y="377"/>
                    <a:pt x="768" y="711"/>
                  </a:cubicBezTo>
                  <a:cubicBezTo>
                    <a:pt x="634" y="1011"/>
                    <a:pt x="868" y="1144"/>
                    <a:pt x="1001" y="1311"/>
                  </a:cubicBezTo>
                  <a:cubicBezTo>
                    <a:pt x="1735" y="2178"/>
                    <a:pt x="2569" y="2979"/>
                    <a:pt x="3370" y="3746"/>
                  </a:cubicBezTo>
                  <a:cubicBezTo>
                    <a:pt x="5638" y="5981"/>
                    <a:pt x="7840" y="8183"/>
                    <a:pt x="10008" y="10484"/>
                  </a:cubicBezTo>
                  <a:cubicBezTo>
                    <a:pt x="10141" y="10584"/>
                    <a:pt x="10308" y="10684"/>
                    <a:pt x="10341" y="10985"/>
                  </a:cubicBezTo>
                  <a:cubicBezTo>
                    <a:pt x="10275" y="10951"/>
                    <a:pt x="10225" y="10935"/>
                    <a:pt x="10179" y="10935"/>
                  </a:cubicBezTo>
                  <a:cubicBezTo>
                    <a:pt x="10133" y="10935"/>
                    <a:pt x="10091" y="10951"/>
                    <a:pt x="10041" y="10985"/>
                  </a:cubicBezTo>
                  <a:cubicBezTo>
                    <a:pt x="9341" y="10851"/>
                    <a:pt x="8640" y="10718"/>
                    <a:pt x="7873" y="10651"/>
                  </a:cubicBezTo>
                  <a:cubicBezTo>
                    <a:pt x="5972" y="10484"/>
                    <a:pt x="4070" y="10284"/>
                    <a:pt x="2169" y="10151"/>
                  </a:cubicBezTo>
                  <a:cubicBezTo>
                    <a:pt x="2092" y="10137"/>
                    <a:pt x="2017" y="10130"/>
                    <a:pt x="1943" y="10130"/>
                  </a:cubicBezTo>
                  <a:cubicBezTo>
                    <a:pt x="1664" y="10130"/>
                    <a:pt x="1406" y="10226"/>
                    <a:pt x="1168" y="10384"/>
                  </a:cubicBezTo>
                  <a:cubicBezTo>
                    <a:pt x="901" y="10518"/>
                    <a:pt x="701" y="10684"/>
                    <a:pt x="501" y="10818"/>
                  </a:cubicBezTo>
                  <a:cubicBezTo>
                    <a:pt x="167" y="10985"/>
                    <a:pt x="34" y="11251"/>
                    <a:pt x="34" y="11652"/>
                  </a:cubicBezTo>
                  <a:cubicBezTo>
                    <a:pt x="1" y="12152"/>
                    <a:pt x="1" y="12185"/>
                    <a:pt x="401" y="12185"/>
                  </a:cubicBezTo>
                  <a:lnTo>
                    <a:pt x="4471" y="12185"/>
                  </a:lnTo>
                  <a:cubicBezTo>
                    <a:pt x="5138" y="12185"/>
                    <a:pt x="5805" y="12177"/>
                    <a:pt x="6472" y="12177"/>
                  </a:cubicBezTo>
                  <a:cubicBezTo>
                    <a:pt x="7139" y="12177"/>
                    <a:pt x="7806" y="12185"/>
                    <a:pt x="8473" y="12219"/>
                  </a:cubicBezTo>
                  <a:cubicBezTo>
                    <a:pt x="8871" y="12247"/>
                    <a:pt x="9271" y="12261"/>
                    <a:pt x="9672" y="12261"/>
                  </a:cubicBezTo>
                  <a:cubicBezTo>
                    <a:pt x="10718" y="12261"/>
                    <a:pt x="11773" y="12160"/>
                    <a:pt x="12810" y="11919"/>
                  </a:cubicBezTo>
                  <a:cubicBezTo>
                    <a:pt x="12977" y="11885"/>
                    <a:pt x="13177" y="11852"/>
                    <a:pt x="13344" y="11752"/>
                  </a:cubicBezTo>
                  <a:cubicBezTo>
                    <a:pt x="13644" y="11585"/>
                    <a:pt x="13710" y="11251"/>
                    <a:pt x="13544" y="10918"/>
                  </a:cubicBezTo>
                  <a:cubicBezTo>
                    <a:pt x="13410" y="10718"/>
                    <a:pt x="13310" y="10551"/>
                    <a:pt x="13143" y="10384"/>
                  </a:cubicBezTo>
                  <a:cubicBezTo>
                    <a:pt x="11642" y="8716"/>
                    <a:pt x="10141" y="7082"/>
                    <a:pt x="8540" y="5547"/>
                  </a:cubicBezTo>
                  <a:cubicBezTo>
                    <a:pt x="6972" y="4013"/>
                    <a:pt x="5371" y="2512"/>
                    <a:pt x="3803" y="977"/>
                  </a:cubicBezTo>
                  <a:cubicBezTo>
                    <a:pt x="2957" y="131"/>
                    <a:pt x="2827" y="1"/>
                    <a:pt x="20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35"/>
          <p:cNvSpPr/>
          <p:nvPr/>
        </p:nvSpPr>
        <p:spPr>
          <a:xfrm>
            <a:off x="3169575" y="1197825"/>
            <a:ext cx="2805350" cy="1164240"/>
          </a:xfrm>
          <a:custGeom>
            <a:avLst/>
            <a:gdLst/>
            <a:ahLst/>
            <a:cxnLst/>
            <a:rect l="l" t="t" r="r" b="b"/>
            <a:pathLst>
              <a:path w="49036" h="18328" extrusionOk="0">
                <a:moveTo>
                  <a:pt x="27147" y="0"/>
                </a:moveTo>
                <a:cubicBezTo>
                  <a:pt x="26047" y="0"/>
                  <a:pt x="24932" y="64"/>
                  <a:pt x="23818" y="90"/>
                </a:cubicBezTo>
                <a:cubicBezTo>
                  <a:pt x="22116" y="123"/>
                  <a:pt x="20449" y="190"/>
                  <a:pt x="18747" y="223"/>
                </a:cubicBezTo>
                <a:cubicBezTo>
                  <a:pt x="17480" y="256"/>
                  <a:pt x="16246" y="357"/>
                  <a:pt x="14978" y="390"/>
                </a:cubicBezTo>
                <a:cubicBezTo>
                  <a:pt x="14611" y="423"/>
                  <a:pt x="14278" y="423"/>
                  <a:pt x="13944" y="457"/>
                </a:cubicBezTo>
                <a:cubicBezTo>
                  <a:pt x="13243" y="523"/>
                  <a:pt x="12576" y="590"/>
                  <a:pt x="11842" y="623"/>
                </a:cubicBezTo>
                <a:cubicBezTo>
                  <a:pt x="11175" y="723"/>
                  <a:pt x="10475" y="757"/>
                  <a:pt x="9808" y="790"/>
                </a:cubicBezTo>
                <a:cubicBezTo>
                  <a:pt x="8774" y="924"/>
                  <a:pt x="7740" y="1024"/>
                  <a:pt x="6672" y="1124"/>
                </a:cubicBezTo>
                <a:cubicBezTo>
                  <a:pt x="5638" y="1257"/>
                  <a:pt x="4571" y="1424"/>
                  <a:pt x="3470" y="1591"/>
                </a:cubicBezTo>
                <a:cubicBezTo>
                  <a:pt x="3336" y="1591"/>
                  <a:pt x="3270" y="1624"/>
                  <a:pt x="3170" y="1758"/>
                </a:cubicBezTo>
                <a:cubicBezTo>
                  <a:pt x="3103" y="1891"/>
                  <a:pt x="2969" y="1924"/>
                  <a:pt x="2836" y="1958"/>
                </a:cubicBezTo>
                <a:cubicBezTo>
                  <a:pt x="2669" y="2024"/>
                  <a:pt x="2469" y="2058"/>
                  <a:pt x="2302" y="2091"/>
                </a:cubicBezTo>
                <a:cubicBezTo>
                  <a:pt x="2102" y="2191"/>
                  <a:pt x="2069" y="2225"/>
                  <a:pt x="2102" y="2425"/>
                </a:cubicBezTo>
                <a:cubicBezTo>
                  <a:pt x="2169" y="2725"/>
                  <a:pt x="2236" y="3058"/>
                  <a:pt x="2302" y="3359"/>
                </a:cubicBezTo>
                <a:cubicBezTo>
                  <a:pt x="2436" y="3792"/>
                  <a:pt x="2603" y="3926"/>
                  <a:pt x="3103" y="3926"/>
                </a:cubicBezTo>
                <a:lnTo>
                  <a:pt x="8006" y="3926"/>
                </a:lnTo>
                <a:cubicBezTo>
                  <a:pt x="8674" y="3926"/>
                  <a:pt x="9357" y="3934"/>
                  <a:pt x="10041" y="3934"/>
                </a:cubicBezTo>
                <a:cubicBezTo>
                  <a:pt x="10725" y="3934"/>
                  <a:pt x="11409" y="3926"/>
                  <a:pt x="12076" y="3892"/>
                </a:cubicBezTo>
                <a:cubicBezTo>
                  <a:pt x="12309" y="3892"/>
                  <a:pt x="12309" y="3892"/>
                  <a:pt x="12476" y="3959"/>
                </a:cubicBezTo>
                <a:cubicBezTo>
                  <a:pt x="12343" y="3959"/>
                  <a:pt x="12309" y="4026"/>
                  <a:pt x="12243" y="4026"/>
                </a:cubicBezTo>
                <a:cubicBezTo>
                  <a:pt x="10975" y="4126"/>
                  <a:pt x="9774" y="4293"/>
                  <a:pt x="8573" y="4459"/>
                </a:cubicBezTo>
                <a:cubicBezTo>
                  <a:pt x="6839" y="4693"/>
                  <a:pt x="5171" y="4893"/>
                  <a:pt x="3503" y="5093"/>
                </a:cubicBezTo>
                <a:cubicBezTo>
                  <a:pt x="2736" y="5193"/>
                  <a:pt x="1969" y="5260"/>
                  <a:pt x="1268" y="5694"/>
                </a:cubicBezTo>
                <a:cubicBezTo>
                  <a:pt x="1168" y="5727"/>
                  <a:pt x="1101" y="5727"/>
                  <a:pt x="1001" y="5760"/>
                </a:cubicBezTo>
                <a:cubicBezTo>
                  <a:pt x="668" y="5894"/>
                  <a:pt x="601" y="6027"/>
                  <a:pt x="601" y="6394"/>
                </a:cubicBezTo>
                <a:cubicBezTo>
                  <a:pt x="601" y="6628"/>
                  <a:pt x="668" y="6928"/>
                  <a:pt x="735" y="7195"/>
                </a:cubicBezTo>
                <a:cubicBezTo>
                  <a:pt x="801" y="7962"/>
                  <a:pt x="935" y="8763"/>
                  <a:pt x="1068" y="9563"/>
                </a:cubicBezTo>
                <a:cubicBezTo>
                  <a:pt x="1068" y="9730"/>
                  <a:pt x="1101" y="9930"/>
                  <a:pt x="1235" y="10030"/>
                </a:cubicBezTo>
                <a:cubicBezTo>
                  <a:pt x="1568" y="10264"/>
                  <a:pt x="1769" y="10597"/>
                  <a:pt x="2069" y="10797"/>
                </a:cubicBezTo>
                <a:cubicBezTo>
                  <a:pt x="2169" y="10897"/>
                  <a:pt x="2302" y="10931"/>
                  <a:pt x="2469" y="10931"/>
                </a:cubicBezTo>
                <a:cubicBezTo>
                  <a:pt x="2903" y="10931"/>
                  <a:pt x="3303" y="10897"/>
                  <a:pt x="3737" y="10897"/>
                </a:cubicBezTo>
                <a:cubicBezTo>
                  <a:pt x="4837" y="10864"/>
                  <a:pt x="5938" y="10864"/>
                  <a:pt x="7072" y="10797"/>
                </a:cubicBezTo>
                <a:cubicBezTo>
                  <a:pt x="7973" y="10797"/>
                  <a:pt x="8940" y="10797"/>
                  <a:pt x="9841" y="10764"/>
                </a:cubicBezTo>
                <a:cubicBezTo>
                  <a:pt x="10908" y="10697"/>
                  <a:pt x="11976" y="10697"/>
                  <a:pt x="13077" y="10631"/>
                </a:cubicBezTo>
                <a:lnTo>
                  <a:pt x="13077" y="10631"/>
                </a:lnTo>
                <a:cubicBezTo>
                  <a:pt x="12977" y="10731"/>
                  <a:pt x="12910" y="10731"/>
                  <a:pt x="12776" y="10731"/>
                </a:cubicBezTo>
                <a:cubicBezTo>
                  <a:pt x="12009" y="10864"/>
                  <a:pt x="11209" y="11031"/>
                  <a:pt x="10475" y="11131"/>
                </a:cubicBezTo>
                <a:cubicBezTo>
                  <a:pt x="9007" y="11398"/>
                  <a:pt x="7506" y="11598"/>
                  <a:pt x="6005" y="11731"/>
                </a:cubicBezTo>
                <a:cubicBezTo>
                  <a:pt x="4938" y="11798"/>
                  <a:pt x="3870" y="11898"/>
                  <a:pt x="2803" y="12032"/>
                </a:cubicBezTo>
                <a:cubicBezTo>
                  <a:pt x="2102" y="12098"/>
                  <a:pt x="1435" y="12198"/>
                  <a:pt x="768" y="12398"/>
                </a:cubicBezTo>
                <a:cubicBezTo>
                  <a:pt x="201" y="12565"/>
                  <a:pt x="1" y="12865"/>
                  <a:pt x="1" y="13433"/>
                </a:cubicBezTo>
                <a:cubicBezTo>
                  <a:pt x="1" y="13966"/>
                  <a:pt x="1" y="14567"/>
                  <a:pt x="34" y="15100"/>
                </a:cubicBezTo>
                <a:cubicBezTo>
                  <a:pt x="101" y="15634"/>
                  <a:pt x="134" y="16201"/>
                  <a:pt x="134" y="16735"/>
                </a:cubicBezTo>
                <a:cubicBezTo>
                  <a:pt x="134" y="16902"/>
                  <a:pt x="167" y="17102"/>
                  <a:pt x="301" y="17235"/>
                </a:cubicBezTo>
                <a:cubicBezTo>
                  <a:pt x="601" y="17535"/>
                  <a:pt x="801" y="17869"/>
                  <a:pt x="1101" y="18103"/>
                </a:cubicBezTo>
                <a:cubicBezTo>
                  <a:pt x="1252" y="18253"/>
                  <a:pt x="1383" y="18328"/>
                  <a:pt x="1538" y="18328"/>
                </a:cubicBezTo>
                <a:cubicBezTo>
                  <a:pt x="1589" y="18328"/>
                  <a:pt x="1644" y="18319"/>
                  <a:pt x="1702" y="18303"/>
                </a:cubicBezTo>
                <a:cubicBezTo>
                  <a:pt x="2502" y="18136"/>
                  <a:pt x="3336" y="18136"/>
                  <a:pt x="4137" y="18069"/>
                </a:cubicBezTo>
                <a:cubicBezTo>
                  <a:pt x="5171" y="17969"/>
                  <a:pt x="6172" y="17969"/>
                  <a:pt x="7206" y="17902"/>
                </a:cubicBezTo>
                <a:cubicBezTo>
                  <a:pt x="8640" y="17802"/>
                  <a:pt x="10041" y="17736"/>
                  <a:pt x="11476" y="17702"/>
                </a:cubicBezTo>
                <a:cubicBezTo>
                  <a:pt x="12176" y="17702"/>
                  <a:pt x="12943" y="17702"/>
                  <a:pt x="13677" y="17636"/>
                </a:cubicBezTo>
                <a:cubicBezTo>
                  <a:pt x="14111" y="17619"/>
                  <a:pt x="14561" y="17619"/>
                  <a:pt x="15011" y="17619"/>
                </a:cubicBezTo>
                <a:cubicBezTo>
                  <a:pt x="15462" y="17619"/>
                  <a:pt x="15912" y="17619"/>
                  <a:pt x="16346" y="17602"/>
                </a:cubicBezTo>
                <a:cubicBezTo>
                  <a:pt x="18314" y="17569"/>
                  <a:pt x="20215" y="17569"/>
                  <a:pt x="22183" y="17535"/>
                </a:cubicBezTo>
                <a:cubicBezTo>
                  <a:pt x="23017" y="17502"/>
                  <a:pt x="23859" y="17502"/>
                  <a:pt x="24702" y="17502"/>
                </a:cubicBezTo>
                <a:cubicBezTo>
                  <a:pt x="25544" y="17502"/>
                  <a:pt x="26386" y="17502"/>
                  <a:pt x="27220" y="17469"/>
                </a:cubicBezTo>
                <a:cubicBezTo>
                  <a:pt x="28221" y="17469"/>
                  <a:pt x="29216" y="17463"/>
                  <a:pt x="30211" y="17463"/>
                </a:cubicBezTo>
                <a:cubicBezTo>
                  <a:pt x="31702" y="17463"/>
                  <a:pt x="33191" y="17475"/>
                  <a:pt x="34692" y="17535"/>
                </a:cubicBezTo>
                <a:cubicBezTo>
                  <a:pt x="36060" y="17602"/>
                  <a:pt x="37461" y="17636"/>
                  <a:pt x="38828" y="17736"/>
                </a:cubicBezTo>
                <a:cubicBezTo>
                  <a:pt x="40196" y="17802"/>
                  <a:pt x="41530" y="17802"/>
                  <a:pt x="42898" y="17869"/>
                </a:cubicBezTo>
                <a:cubicBezTo>
                  <a:pt x="43241" y="17869"/>
                  <a:pt x="43595" y="17847"/>
                  <a:pt x="43941" y="17847"/>
                </a:cubicBezTo>
                <a:cubicBezTo>
                  <a:pt x="44201" y="17847"/>
                  <a:pt x="44456" y="17860"/>
                  <a:pt x="44699" y="17902"/>
                </a:cubicBezTo>
                <a:cubicBezTo>
                  <a:pt x="44745" y="17907"/>
                  <a:pt x="44785" y="17910"/>
                  <a:pt x="44820" y="17910"/>
                </a:cubicBezTo>
                <a:cubicBezTo>
                  <a:pt x="45020" y="17910"/>
                  <a:pt x="45076" y="17824"/>
                  <a:pt x="45133" y="17569"/>
                </a:cubicBezTo>
                <a:lnTo>
                  <a:pt x="45133" y="17302"/>
                </a:lnTo>
                <a:lnTo>
                  <a:pt x="44999" y="15567"/>
                </a:lnTo>
                <a:cubicBezTo>
                  <a:pt x="44999" y="15200"/>
                  <a:pt x="44966" y="14867"/>
                  <a:pt x="44899" y="14533"/>
                </a:cubicBezTo>
                <a:cubicBezTo>
                  <a:pt x="44833" y="13900"/>
                  <a:pt x="44799" y="13299"/>
                  <a:pt x="44733" y="12699"/>
                </a:cubicBezTo>
                <a:cubicBezTo>
                  <a:pt x="44733" y="12298"/>
                  <a:pt x="44799" y="12265"/>
                  <a:pt x="45166" y="12232"/>
                </a:cubicBezTo>
                <a:cubicBezTo>
                  <a:pt x="45900" y="12098"/>
                  <a:pt x="46701" y="11965"/>
                  <a:pt x="47468" y="11865"/>
                </a:cubicBezTo>
                <a:cubicBezTo>
                  <a:pt x="47868" y="11765"/>
                  <a:pt x="48302" y="11698"/>
                  <a:pt x="48702" y="11565"/>
                </a:cubicBezTo>
                <a:cubicBezTo>
                  <a:pt x="49002" y="11464"/>
                  <a:pt x="49036" y="11431"/>
                  <a:pt x="49036" y="11131"/>
                </a:cubicBezTo>
                <a:lnTo>
                  <a:pt x="49036" y="11031"/>
                </a:lnTo>
                <a:cubicBezTo>
                  <a:pt x="49002" y="9930"/>
                  <a:pt x="48836" y="8863"/>
                  <a:pt x="48702" y="7762"/>
                </a:cubicBezTo>
                <a:cubicBezTo>
                  <a:pt x="48674" y="7506"/>
                  <a:pt x="48548" y="7347"/>
                  <a:pt x="48305" y="7347"/>
                </a:cubicBezTo>
                <a:cubicBezTo>
                  <a:pt x="48263" y="7347"/>
                  <a:pt x="48218" y="7352"/>
                  <a:pt x="48168" y="7362"/>
                </a:cubicBezTo>
                <a:cubicBezTo>
                  <a:pt x="48097" y="7370"/>
                  <a:pt x="48025" y="7375"/>
                  <a:pt x="47954" y="7375"/>
                </a:cubicBezTo>
                <a:cubicBezTo>
                  <a:pt x="47759" y="7375"/>
                  <a:pt x="47563" y="7344"/>
                  <a:pt x="47368" y="7295"/>
                </a:cubicBezTo>
                <a:cubicBezTo>
                  <a:pt x="46867" y="7228"/>
                  <a:pt x="46367" y="7095"/>
                  <a:pt x="45867" y="7028"/>
                </a:cubicBezTo>
                <a:cubicBezTo>
                  <a:pt x="45300" y="6895"/>
                  <a:pt x="44733" y="6728"/>
                  <a:pt x="44166" y="6594"/>
                </a:cubicBezTo>
                <a:cubicBezTo>
                  <a:pt x="43365" y="6428"/>
                  <a:pt x="42564" y="6461"/>
                  <a:pt x="41797" y="6428"/>
                </a:cubicBezTo>
                <a:cubicBezTo>
                  <a:pt x="40496" y="6394"/>
                  <a:pt x="39162" y="6394"/>
                  <a:pt x="37861" y="6361"/>
                </a:cubicBezTo>
                <a:cubicBezTo>
                  <a:pt x="36293" y="6294"/>
                  <a:pt x="34659" y="6294"/>
                  <a:pt x="33058" y="6294"/>
                </a:cubicBezTo>
                <a:cubicBezTo>
                  <a:pt x="32958" y="6294"/>
                  <a:pt x="32824" y="6294"/>
                  <a:pt x="32691" y="6227"/>
                </a:cubicBezTo>
                <a:cubicBezTo>
                  <a:pt x="32891" y="6194"/>
                  <a:pt x="33124" y="6194"/>
                  <a:pt x="33324" y="6194"/>
                </a:cubicBezTo>
                <a:cubicBezTo>
                  <a:pt x="34292" y="6127"/>
                  <a:pt x="35226" y="6061"/>
                  <a:pt x="36193" y="6027"/>
                </a:cubicBezTo>
                <a:cubicBezTo>
                  <a:pt x="37828" y="5961"/>
                  <a:pt x="39462" y="5927"/>
                  <a:pt x="41063" y="5927"/>
                </a:cubicBezTo>
                <a:lnTo>
                  <a:pt x="44733" y="5927"/>
                </a:lnTo>
                <a:cubicBezTo>
                  <a:pt x="45166" y="5927"/>
                  <a:pt x="45633" y="5894"/>
                  <a:pt x="46034" y="5860"/>
                </a:cubicBezTo>
                <a:cubicBezTo>
                  <a:pt x="46300" y="5794"/>
                  <a:pt x="46367" y="5727"/>
                  <a:pt x="46367" y="5460"/>
                </a:cubicBezTo>
                <a:cubicBezTo>
                  <a:pt x="46334" y="5193"/>
                  <a:pt x="46334" y="4926"/>
                  <a:pt x="46300" y="4626"/>
                </a:cubicBezTo>
                <a:lnTo>
                  <a:pt x="45933" y="1624"/>
                </a:lnTo>
                <a:cubicBezTo>
                  <a:pt x="45867" y="1257"/>
                  <a:pt x="45800" y="1124"/>
                  <a:pt x="45366" y="1090"/>
                </a:cubicBezTo>
                <a:cubicBezTo>
                  <a:pt x="44899" y="1057"/>
                  <a:pt x="44399" y="1024"/>
                  <a:pt x="43899" y="957"/>
                </a:cubicBezTo>
                <a:cubicBezTo>
                  <a:pt x="42965" y="890"/>
                  <a:pt x="42031" y="857"/>
                  <a:pt x="41063" y="757"/>
                </a:cubicBezTo>
                <a:cubicBezTo>
                  <a:pt x="39629" y="623"/>
                  <a:pt x="38195" y="523"/>
                  <a:pt x="36794" y="390"/>
                </a:cubicBezTo>
                <a:cubicBezTo>
                  <a:pt x="35393" y="290"/>
                  <a:pt x="34058" y="190"/>
                  <a:pt x="32724" y="123"/>
                </a:cubicBezTo>
                <a:cubicBezTo>
                  <a:pt x="31256" y="90"/>
                  <a:pt x="29689" y="56"/>
                  <a:pt x="28187" y="23"/>
                </a:cubicBezTo>
                <a:cubicBezTo>
                  <a:pt x="27843" y="7"/>
                  <a:pt x="27496" y="0"/>
                  <a:pt x="2714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5"/>
          <p:cNvSpPr txBox="1">
            <a:spLocks noGrp="1"/>
          </p:cNvSpPr>
          <p:nvPr>
            <p:ph type="title"/>
          </p:nvPr>
        </p:nvSpPr>
        <p:spPr>
          <a:xfrm>
            <a:off x="951000" y="2691375"/>
            <a:ext cx="7242000" cy="10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chemeClr val="accent2"/>
                </a:highlight>
              </a:rPr>
              <a:t>Pointer</a:t>
            </a:r>
            <a:endParaRPr dirty="0">
              <a:highlight>
                <a:schemeClr val="accent2"/>
              </a:highlight>
            </a:endParaRPr>
          </a:p>
        </p:txBody>
      </p:sp>
      <p:sp>
        <p:nvSpPr>
          <p:cNvPr id="973" name="Google Shape;973;p35"/>
          <p:cNvSpPr txBox="1">
            <a:spLocks noGrp="1"/>
          </p:cNvSpPr>
          <p:nvPr>
            <p:ph type="title" idx="2"/>
          </p:nvPr>
        </p:nvSpPr>
        <p:spPr>
          <a:xfrm>
            <a:off x="3565000" y="1175150"/>
            <a:ext cx="20145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74" name="Google Shape;974;p35"/>
          <p:cNvGrpSpPr/>
          <p:nvPr/>
        </p:nvGrpSpPr>
        <p:grpSpPr>
          <a:xfrm rot="10800000" flipH="1">
            <a:off x="6424300" y="-378381"/>
            <a:ext cx="1716287" cy="1768780"/>
            <a:chOff x="2419400" y="1383944"/>
            <a:chExt cx="1716287" cy="1768780"/>
          </a:xfrm>
        </p:grpSpPr>
        <p:sp>
          <p:nvSpPr>
            <p:cNvPr id="975" name="Google Shape;975;p35"/>
            <p:cNvSpPr/>
            <p:nvPr/>
          </p:nvSpPr>
          <p:spPr>
            <a:xfrm flipH="1">
              <a:off x="2614217" y="1484342"/>
              <a:ext cx="1521470" cy="1668382"/>
            </a:xfrm>
            <a:custGeom>
              <a:avLst/>
              <a:gdLst/>
              <a:ahLst/>
              <a:cxnLst/>
              <a:rect l="l" t="t" r="r" b="b"/>
              <a:pathLst>
                <a:path w="21883" h="23996" extrusionOk="0">
                  <a:moveTo>
                    <a:pt x="19756" y="1"/>
                  </a:moveTo>
                  <a:cubicBezTo>
                    <a:pt x="19566" y="1"/>
                    <a:pt x="19370" y="60"/>
                    <a:pt x="19147" y="178"/>
                  </a:cubicBezTo>
                  <a:cubicBezTo>
                    <a:pt x="17746" y="979"/>
                    <a:pt x="16379" y="1780"/>
                    <a:pt x="15045" y="2647"/>
                  </a:cubicBezTo>
                  <a:cubicBezTo>
                    <a:pt x="11342" y="5182"/>
                    <a:pt x="8173" y="8318"/>
                    <a:pt x="5504" y="11987"/>
                  </a:cubicBezTo>
                  <a:cubicBezTo>
                    <a:pt x="3003" y="15356"/>
                    <a:pt x="1235" y="19125"/>
                    <a:pt x="167" y="23162"/>
                  </a:cubicBezTo>
                  <a:cubicBezTo>
                    <a:pt x="0" y="23695"/>
                    <a:pt x="301" y="23929"/>
                    <a:pt x="801" y="23995"/>
                  </a:cubicBezTo>
                  <a:cubicBezTo>
                    <a:pt x="931" y="23960"/>
                    <a:pt x="1062" y="23950"/>
                    <a:pt x="1193" y="23950"/>
                  </a:cubicBezTo>
                  <a:cubicBezTo>
                    <a:pt x="1375" y="23950"/>
                    <a:pt x="1560" y="23969"/>
                    <a:pt x="1751" y="23969"/>
                  </a:cubicBezTo>
                  <a:cubicBezTo>
                    <a:pt x="1812" y="23969"/>
                    <a:pt x="1873" y="23967"/>
                    <a:pt x="1935" y="23962"/>
                  </a:cubicBezTo>
                  <a:cubicBezTo>
                    <a:pt x="2169" y="23962"/>
                    <a:pt x="2335" y="23829"/>
                    <a:pt x="2502" y="23662"/>
                  </a:cubicBezTo>
                  <a:cubicBezTo>
                    <a:pt x="2936" y="23195"/>
                    <a:pt x="3069" y="22628"/>
                    <a:pt x="3269" y="22061"/>
                  </a:cubicBezTo>
                  <a:cubicBezTo>
                    <a:pt x="3903" y="20326"/>
                    <a:pt x="4637" y="18558"/>
                    <a:pt x="5538" y="16957"/>
                  </a:cubicBezTo>
                  <a:cubicBezTo>
                    <a:pt x="7372" y="13688"/>
                    <a:pt x="9641" y="10786"/>
                    <a:pt x="12376" y="8217"/>
                  </a:cubicBezTo>
                  <a:cubicBezTo>
                    <a:pt x="13710" y="7017"/>
                    <a:pt x="15045" y="5849"/>
                    <a:pt x="16512" y="4848"/>
                  </a:cubicBezTo>
                  <a:cubicBezTo>
                    <a:pt x="18047" y="3814"/>
                    <a:pt x="19648" y="2847"/>
                    <a:pt x="21216" y="1880"/>
                  </a:cubicBezTo>
                  <a:lnTo>
                    <a:pt x="21583" y="1646"/>
                  </a:lnTo>
                  <a:cubicBezTo>
                    <a:pt x="21883" y="1446"/>
                    <a:pt x="21883" y="1379"/>
                    <a:pt x="21649" y="1146"/>
                  </a:cubicBezTo>
                  <a:cubicBezTo>
                    <a:pt x="21316" y="812"/>
                    <a:pt x="20849" y="545"/>
                    <a:pt x="20482" y="278"/>
                  </a:cubicBezTo>
                  <a:cubicBezTo>
                    <a:pt x="20222" y="93"/>
                    <a:pt x="19994" y="1"/>
                    <a:pt x="197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5"/>
            <p:cNvSpPr/>
            <p:nvPr/>
          </p:nvSpPr>
          <p:spPr>
            <a:xfrm flipH="1">
              <a:off x="2419400" y="1383944"/>
              <a:ext cx="904553" cy="547112"/>
            </a:xfrm>
            <a:custGeom>
              <a:avLst/>
              <a:gdLst/>
              <a:ahLst/>
              <a:cxnLst/>
              <a:rect l="l" t="t" r="r" b="b"/>
              <a:pathLst>
                <a:path w="13010" h="7869" extrusionOk="0">
                  <a:moveTo>
                    <a:pt x="10073" y="1"/>
                  </a:moveTo>
                  <a:cubicBezTo>
                    <a:pt x="9985" y="1"/>
                    <a:pt x="9896" y="8"/>
                    <a:pt x="9807" y="21"/>
                  </a:cubicBezTo>
                  <a:cubicBezTo>
                    <a:pt x="8073" y="221"/>
                    <a:pt x="6372" y="422"/>
                    <a:pt x="4670" y="722"/>
                  </a:cubicBezTo>
                  <a:cubicBezTo>
                    <a:pt x="3269" y="955"/>
                    <a:pt x="1969" y="1255"/>
                    <a:pt x="568" y="1522"/>
                  </a:cubicBezTo>
                  <a:cubicBezTo>
                    <a:pt x="401" y="1556"/>
                    <a:pt x="167" y="1556"/>
                    <a:pt x="67" y="1789"/>
                  </a:cubicBezTo>
                  <a:cubicBezTo>
                    <a:pt x="0" y="2056"/>
                    <a:pt x="167" y="2256"/>
                    <a:pt x="367" y="2423"/>
                  </a:cubicBezTo>
                  <a:cubicBezTo>
                    <a:pt x="568" y="2623"/>
                    <a:pt x="734" y="2790"/>
                    <a:pt x="934" y="2957"/>
                  </a:cubicBezTo>
                  <a:cubicBezTo>
                    <a:pt x="1159" y="3153"/>
                    <a:pt x="1360" y="3232"/>
                    <a:pt x="1617" y="3232"/>
                  </a:cubicBezTo>
                  <a:cubicBezTo>
                    <a:pt x="1665" y="3232"/>
                    <a:pt x="1716" y="3229"/>
                    <a:pt x="1768" y="3224"/>
                  </a:cubicBezTo>
                  <a:cubicBezTo>
                    <a:pt x="2269" y="3123"/>
                    <a:pt x="2802" y="3090"/>
                    <a:pt x="3269" y="3023"/>
                  </a:cubicBezTo>
                  <a:cubicBezTo>
                    <a:pt x="5004" y="2723"/>
                    <a:pt x="6705" y="2390"/>
                    <a:pt x="8406" y="2123"/>
                  </a:cubicBezTo>
                  <a:cubicBezTo>
                    <a:pt x="8652" y="2098"/>
                    <a:pt x="8897" y="2019"/>
                    <a:pt x="9183" y="2019"/>
                  </a:cubicBezTo>
                  <a:cubicBezTo>
                    <a:pt x="9285" y="2019"/>
                    <a:pt x="9393" y="2030"/>
                    <a:pt x="9507" y="2056"/>
                  </a:cubicBezTo>
                  <a:cubicBezTo>
                    <a:pt x="9140" y="2590"/>
                    <a:pt x="8840" y="3090"/>
                    <a:pt x="8640" y="3524"/>
                  </a:cubicBezTo>
                  <a:cubicBezTo>
                    <a:pt x="8073" y="4424"/>
                    <a:pt x="7506" y="5325"/>
                    <a:pt x="6972" y="6292"/>
                  </a:cubicBezTo>
                  <a:cubicBezTo>
                    <a:pt x="6705" y="6659"/>
                    <a:pt x="6739" y="6659"/>
                    <a:pt x="7039" y="6993"/>
                  </a:cubicBezTo>
                  <a:cubicBezTo>
                    <a:pt x="7306" y="7293"/>
                    <a:pt x="7673" y="7427"/>
                    <a:pt x="7973" y="7627"/>
                  </a:cubicBezTo>
                  <a:cubicBezTo>
                    <a:pt x="8187" y="7790"/>
                    <a:pt x="8419" y="7868"/>
                    <a:pt x="8648" y="7868"/>
                  </a:cubicBezTo>
                  <a:cubicBezTo>
                    <a:pt x="9025" y="7868"/>
                    <a:pt x="9391" y="7655"/>
                    <a:pt x="9641" y="7260"/>
                  </a:cubicBezTo>
                  <a:cubicBezTo>
                    <a:pt x="10475" y="5825"/>
                    <a:pt x="11409" y="4458"/>
                    <a:pt x="12309" y="3090"/>
                  </a:cubicBezTo>
                  <a:cubicBezTo>
                    <a:pt x="12476" y="2757"/>
                    <a:pt x="12676" y="2423"/>
                    <a:pt x="12810" y="2089"/>
                  </a:cubicBezTo>
                  <a:cubicBezTo>
                    <a:pt x="13010" y="1622"/>
                    <a:pt x="12976" y="1456"/>
                    <a:pt x="12509" y="1155"/>
                  </a:cubicBezTo>
                  <a:cubicBezTo>
                    <a:pt x="12042" y="889"/>
                    <a:pt x="11542" y="622"/>
                    <a:pt x="11075" y="288"/>
                  </a:cubicBezTo>
                  <a:cubicBezTo>
                    <a:pt x="10756" y="102"/>
                    <a:pt x="10417" y="1"/>
                    <a:pt x="10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  <a:endParaRPr lang="zh-TW" altLang="en-US" dirty="0"/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1"/>
                </a:highlight>
              </a:rPr>
              <a:t>指標就是</a:t>
            </a:r>
            <a:r>
              <a:rPr lang="zh-TW" altLang="en-US" b="1" dirty="0">
                <a:highlight>
                  <a:schemeClr val="accent1"/>
                </a:highlight>
              </a:rPr>
              <a:t>記憶體位址</a:t>
            </a:r>
            <a:r>
              <a:rPr lang="en-US" altLang="zh-TW" b="1" dirty="0">
                <a:highlight>
                  <a:schemeClr val="accent1"/>
                </a:highlight>
              </a:rPr>
              <a:t>(address)</a:t>
            </a: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dk2"/>
                </a:highlight>
              </a:rPr>
              <a:t>指標的觀念</a:t>
            </a:r>
            <a:r>
              <a:rPr lang="en-US" altLang="zh-TW" dirty="0">
                <a:highlight>
                  <a:schemeClr val="dk2"/>
                </a:highlight>
              </a:rPr>
              <a:t>(1)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/>
          <p:nvPr/>
        </p:nvCxnSpPr>
        <p:spPr>
          <a:xfrm>
            <a:off x="4872302" y="2082360"/>
            <a:ext cx="16107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401E2779-AAA0-431C-BC95-4FD94C554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269" y="2352671"/>
            <a:ext cx="2562033" cy="2699879"/>
          </a:xfrm>
          <a:prstGeom prst="rect">
            <a:avLst/>
          </a:prstGeom>
        </p:spPr>
      </p:pic>
      <p:grpSp>
        <p:nvGrpSpPr>
          <p:cNvPr id="20" name="Google Shape;5263;p62">
            <a:extLst>
              <a:ext uri="{FF2B5EF4-FFF2-40B4-BE49-F238E27FC236}">
                <a16:creationId xmlns:a16="http://schemas.microsoft.com/office/drawing/2014/main" id="{C2A7B5AE-E65B-415C-8EF7-78AC324DD704}"/>
              </a:ext>
            </a:extLst>
          </p:cNvPr>
          <p:cNvGrpSpPr/>
          <p:nvPr/>
        </p:nvGrpSpPr>
        <p:grpSpPr>
          <a:xfrm>
            <a:off x="5464398" y="2357161"/>
            <a:ext cx="298169" cy="339253"/>
            <a:chOff x="1529350" y="258825"/>
            <a:chExt cx="423475" cy="481825"/>
          </a:xfrm>
        </p:grpSpPr>
        <p:sp>
          <p:nvSpPr>
            <p:cNvPr id="21" name="Google Shape;5264;p62">
              <a:extLst>
                <a:ext uri="{FF2B5EF4-FFF2-40B4-BE49-F238E27FC236}">
                  <a16:creationId xmlns:a16="http://schemas.microsoft.com/office/drawing/2014/main" id="{A8394760-B55F-4254-B1DB-A7B21F13E9D9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" name="Google Shape;5265;p62">
              <a:extLst>
                <a:ext uri="{FF2B5EF4-FFF2-40B4-BE49-F238E27FC236}">
                  <a16:creationId xmlns:a16="http://schemas.microsoft.com/office/drawing/2014/main" id="{41234288-2CDF-4754-995F-3C32DE252F39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E80E2E99-7326-42A2-9D88-2FD87B0F5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150" y="1324590"/>
            <a:ext cx="5405700" cy="2640300"/>
          </a:xfrm>
        </p:spPr>
        <p:txBody>
          <a:bodyPr/>
          <a:lstStyle/>
          <a:p>
            <a:r>
              <a:rPr lang="en-US" altLang="zh-TW" dirty="0"/>
              <a:t>D:\</a:t>
            </a:r>
            <a:r>
              <a:rPr lang="zh-TW" altLang="en-US" dirty="0"/>
              <a:t>大學</a:t>
            </a:r>
            <a:r>
              <a:rPr lang="en-US" altLang="zh-TW" dirty="0"/>
              <a:t>\</a:t>
            </a:r>
            <a:r>
              <a:rPr lang="zh-TW" altLang="en-US" dirty="0"/>
              <a:t>四下</a:t>
            </a:r>
            <a:r>
              <a:rPr lang="en-US" altLang="zh-TW" dirty="0"/>
              <a:t>\</a:t>
            </a:r>
            <a:r>
              <a:rPr lang="zh-TW" altLang="en-US" dirty="0"/>
              <a:t>吳仁家教</a:t>
            </a:r>
            <a:r>
              <a:rPr lang="en-US" altLang="zh-TW" dirty="0"/>
              <a:t>\0310</a:t>
            </a:r>
          </a:p>
          <a:p>
            <a:r>
              <a:rPr lang="en-US" altLang="zh-TW" dirty="0">
                <a:hlinkClick r:id="rId2"/>
              </a:rPr>
              <a:t>https://www.youtube.com/watch?v=lXU3QXDpFYE&amp;t=32s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https://www.youtube.com/watch?v=AuEY5JYbWlI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https://www.youtube.com/watch?v=9loWZ7k-etI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A0A4869-3B1F-40C5-9F11-0C0CC6510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記憶方法</a:t>
            </a:r>
          </a:p>
        </p:txBody>
      </p:sp>
      <p:sp>
        <p:nvSpPr>
          <p:cNvPr id="8" name="Google Shape;1150;p44">
            <a:extLst>
              <a:ext uri="{FF2B5EF4-FFF2-40B4-BE49-F238E27FC236}">
                <a16:creationId xmlns:a16="http://schemas.microsoft.com/office/drawing/2014/main" id="{644B538E-D835-4BC8-9040-57FB1ECBCD44}"/>
              </a:ext>
            </a:extLst>
          </p:cNvPr>
          <p:cNvSpPr/>
          <p:nvPr/>
        </p:nvSpPr>
        <p:spPr>
          <a:xfrm rot="1832074">
            <a:off x="5319449" y="2791840"/>
            <a:ext cx="1261514" cy="1447566"/>
          </a:xfrm>
          <a:custGeom>
            <a:avLst/>
            <a:gdLst/>
            <a:ahLst/>
            <a:cxnLst/>
            <a:rect l="l" t="t" r="r" b="b"/>
            <a:pathLst>
              <a:path w="19982" h="22929" extrusionOk="0">
                <a:moveTo>
                  <a:pt x="14771" y="2191"/>
                </a:moveTo>
                <a:cubicBezTo>
                  <a:pt x="14824" y="2191"/>
                  <a:pt x="14882" y="2210"/>
                  <a:pt x="14944" y="2247"/>
                </a:cubicBezTo>
                <a:cubicBezTo>
                  <a:pt x="15545" y="2681"/>
                  <a:pt x="16145" y="3048"/>
                  <a:pt x="16746" y="3482"/>
                </a:cubicBezTo>
                <a:cubicBezTo>
                  <a:pt x="17013" y="3582"/>
                  <a:pt x="16979" y="3815"/>
                  <a:pt x="16879" y="4015"/>
                </a:cubicBezTo>
                <a:cubicBezTo>
                  <a:pt x="16646" y="4749"/>
                  <a:pt x="16312" y="5516"/>
                  <a:pt x="15979" y="6217"/>
                </a:cubicBezTo>
                <a:cubicBezTo>
                  <a:pt x="14878" y="8552"/>
                  <a:pt x="13677" y="10753"/>
                  <a:pt x="12543" y="13055"/>
                </a:cubicBezTo>
                <a:cubicBezTo>
                  <a:pt x="12443" y="13255"/>
                  <a:pt x="12309" y="13522"/>
                  <a:pt x="12176" y="13756"/>
                </a:cubicBezTo>
                <a:cubicBezTo>
                  <a:pt x="11642" y="14923"/>
                  <a:pt x="11108" y="16057"/>
                  <a:pt x="10375" y="17158"/>
                </a:cubicBezTo>
                <a:cubicBezTo>
                  <a:pt x="10008" y="17725"/>
                  <a:pt x="9774" y="18359"/>
                  <a:pt x="9441" y="18993"/>
                </a:cubicBezTo>
                <a:cubicBezTo>
                  <a:pt x="9307" y="19260"/>
                  <a:pt x="9140" y="19526"/>
                  <a:pt x="8974" y="19760"/>
                </a:cubicBezTo>
                <a:cubicBezTo>
                  <a:pt x="8873" y="19727"/>
                  <a:pt x="8840" y="19727"/>
                  <a:pt x="8807" y="19727"/>
                </a:cubicBezTo>
                <a:cubicBezTo>
                  <a:pt x="8540" y="19193"/>
                  <a:pt x="8306" y="18659"/>
                  <a:pt x="8040" y="18159"/>
                </a:cubicBezTo>
                <a:cubicBezTo>
                  <a:pt x="7472" y="16858"/>
                  <a:pt x="6939" y="15524"/>
                  <a:pt x="6305" y="14223"/>
                </a:cubicBezTo>
                <a:cubicBezTo>
                  <a:pt x="5504" y="12521"/>
                  <a:pt x="4704" y="10854"/>
                  <a:pt x="4003" y="9152"/>
                </a:cubicBezTo>
                <a:cubicBezTo>
                  <a:pt x="3770" y="8519"/>
                  <a:pt x="3436" y="7851"/>
                  <a:pt x="3136" y="7218"/>
                </a:cubicBezTo>
                <a:cubicBezTo>
                  <a:pt x="2936" y="6751"/>
                  <a:pt x="2936" y="6717"/>
                  <a:pt x="3336" y="6484"/>
                </a:cubicBezTo>
                <a:cubicBezTo>
                  <a:pt x="3503" y="6350"/>
                  <a:pt x="3670" y="6184"/>
                  <a:pt x="3937" y="6150"/>
                </a:cubicBezTo>
                <a:cubicBezTo>
                  <a:pt x="4270" y="6684"/>
                  <a:pt x="4470" y="7318"/>
                  <a:pt x="4704" y="7885"/>
                </a:cubicBezTo>
                <a:cubicBezTo>
                  <a:pt x="5504" y="9819"/>
                  <a:pt x="6272" y="11721"/>
                  <a:pt x="7005" y="13589"/>
                </a:cubicBezTo>
                <a:cubicBezTo>
                  <a:pt x="7270" y="14199"/>
                  <a:pt x="7386" y="14425"/>
                  <a:pt x="7662" y="14425"/>
                </a:cubicBezTo>
                <a:cubicBezTo>
                  <a:pt x="7840" y="14425"/>
                  <a:pt x="8083" y="14332"/>
                  <a:pt x="8473" y="14189"/>
                </a:cubicBezTo>
                <a:cubicBezTo>
                  <a:pt x="9441" y="13822"/>
                  <a:pt x="9874" y="13222"/>
                  <a:pt x="10208" y="12321"/>
                </a:cubicBezTo>
                <a:cubicBezTo>
                  <a:pt x="11475" y="9019"/>
                  <a:pt x="12976" y="5883"/>
                  <a:pt x="14377" y="2714"/>
                </a:cubicBezTo>
                <a:cubicBezTo>
                  <a:pt x="14444" y="2581"/>
                  <a:pt x="14511" y="2481"/>
                  <a:pt x="14544" y="2347"/>
                </a:cubicBezTo>
                <a:cubicBezTo>
                  <a:pt x="14607" y="2243"/>
                  <a:pt x="14682" y="2191"/>
                  <a:pt x="14771" y="2191"/>
                </a:cubicBezTo>
                <a:close/>
                <a:moveTo>
                  <a:pt x="15686" y="1"/>
                </a:moveTo>
                <a:cubicBezTo>
                  <a:pt x="15630" y="1"/>
                  <a:pt x="15572" y="5"/>
                  <a:pt x="15512" y="12"/>
                </a:cubicBezTo>
                <a:cubicBezTo>
                  <a:pt x="14811" y="79"/>
                  <a:pt x="14144" y="313"/>
                  <a:pt x="13443" y="379"/>
                </a:cubicBezTo>
                <a:cubicBezTo>
                  <a:pt x="13010" y="479"/>
                  <a:pt x="12710" y="680"/>
                  <a:pt x="12509" y="1047"/>
                </a:cubicBezTo>
                <a:cubicBezTo>
                  <a:pt x="12142" y="1747"/>
                  <a:pt x="11776" y="2481"/>
                  <a:pt x="11475" y="3215"/>
                </a:cubicBezTo>
                <a:cubicBezTo>
                  <a:pt x="10675" y="5316"/>
                  <a:pt x="9874" y="7351"/>
                  <a:pt x="9107" y="9386"/>
                </a:cubicBezTo>
                <a:cubicBezTo>
                  <a:pt x="9040" y="9519"/>
                  <a:pt x="9040" y="9686"/>
                  <a:pt x="8840" y="9753"/>
                </a:cubicBezTo>
                <a:cubicBezTo>
                  <a:pt x="8773" y="9586"/>
                  <a:pt x="8707" y="9486"/>
                  <a:pt x="8640" y="9386"/>
                </a:cubicBezTo>
                <a:cubicBezTo>
                  <a:pt x="8306" y="8519"/>
                  <a:pt x="7973" y="7585"/>
                  <a:pt x="7606" y="6717"/>
                </a:cubicBezTo>
                <a:cubicBezTo>
                  <a:pt x="7272" y="5917"/>
                  <a:pt x="6939" y="5149"/>
                  <a:pt x="6505" y="4382"/>
                </a:cubicBezTo>
                <a:cubicBezTo>
                  <a:pt x="6301" y="4064"/>
                  <a:pt x="6204" y="3947"/>
                  <a:pt x="5995" y="3947"/>
                </a:cubicBezTo>
                <a:cubicBezTo>
                  <a:pt x="5897" y="3947"/>
                  <a:pt x="5775" y="3973"/>
                  <a:pt x="5604" y="4015"/>
                </a:cubicBezTo>
                <a:cubicBezTo>
                  <a:pt x="4937" y="4182"/>
                  <a:pt x="4337" y="4416"/>
                  <a:pt x="3703" y="4582"/>
                </a:cubicBezTo>
                <a:cubicBezTo>
                  <a:pt x="3303" y="4716"/>
                  <a:pt x="2936" y="4916"/>
                  <a:pt x="2536" y="5183"/>
                </a:cubicBezTo>
                <a:cubicBezTo>
                  <a:pt x="1969" y="5583"/>
                  <a:pt x="1368" y="6017"/>
                  <a:pt x="801" y="6384"/>
                </a:cubicBezTo>
                <a:cubicBezTo>
                  <a:pt x="134" y="6784"/>
                  <a:pt x="0" y="7218"/>
                  <a:pt x="301" y="7951"/>
                </a:cubicBezTo>
                <a:cubicBezTo>
                  <a:pt x="1035" y="9686"/>
                  <a:pt x="1768" y="11387"/>
                  <a:pt x="2536" y="13088"/>
                </a:cubicBezTo>
                <a:cubicBezTo>
                  <a:pt x="3970" y="16091"/>
                  <a:pt x="5438" y="19093"/>
                  <a:pt x="6839" y="22062"/>
                </a:cubicBezTo>
                <a:cubicBezTo>
                  <a:pt x="6972" y="22262"/>
                  <a:pt x="7106" y="22462"/>
                  <a:pt x="7272" y="22695"/>
                </a:cubicBezTo>
                <a:cubicBezTo>
                  <a:pt x="7413" y="22836"/>
                  <a:pt x="7530" y="22928"/>
                  <a:pt x="7666" y="22928"/>
                </a:cubicBezTo>
                <a:cubicBezTo>
                  <a:pt x="7755" y="22928"/>
                  <a:pt x="7854" y="22888"/>
                  <a:pt x="7973" y="22795"/>
                </a:cubicBezTo>
                <a:cubicBezTo>
                  <a:pt x="8673" y="22295"/>
                  <a:pt x="9441" y="21795"/>
                  <a:pt x="9874" y="21027"/>
                </a:cubicBezTo>
                <a:cubicBezTo>
                  <a:pt x="10341" y="20227"/>
                  <a:pt x="10808" y="19426"/>
                  <a:pt x="11309" y="18626"/>
                </a:cubicBezTo>
                <a:cubicBezTo>
                  <a:pt x="13944" y="14456"/>
                  <a:pt x="16312" y="10120"/>
                  <a:pt x="18647" y="5783"/>
                </a:cubicBezTo>
                <a:cubicBezTo>
                  <a:pt x="19114" y="4916"/>
                  <a:pt x="19481" y="4049"/>
                  <a:pt x="19815" y="3115"/>
                </a:cubicBezTo>
                <a:cubicBezTo>
                  <a:pt x="19981" y="2681"/>
                  <a:pt x="19948" y="2548"/>
                  <a:pt x="19614" y="2347"/>
                </a:cubicBezTo>
                <a:cubicBezTo>
                  <a:pt x="18480" y="1647"/>
                  <a:pt x="17346" y="880"/>
                  <a:pt x="16212" y="179"/>
                </a:cubicBezTo>
                <a:cubicBezTo>
                  <a:pt x="16057" y="50"/>
                  <a:pt x="15882" y="1"/>
                  <a:pt x="15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" name="Google Shape;1023;p37">
            <a:extLst>
              <a:ext uri="{FF2B5EF4-FFF2-40B4-BE49-F238E27FC236}">
                <a16:creationId xmlns:a16="http://schemas.microsoft.com/office/drawing/2014/main" id="{7A8F746C-6E60-4413-BA49-215BA2B5A7FF}"/>
              </a:ext>
            </a:extLst>
          </p:cNvPr>
          <p:cNvGrpSpPr/>
          <p:nvPr/>
        </p:nvGrpSpPr>
        <p:grpSpPr>
          <a:xfrm rot="-10629406">
            <a:off x="1337752" y="3450697"/>
            <a:ext cx="2384385" cy="2738161"/>
            <a:chOff x="1618800" y="-1482250"/>
            <a:chExt cx="2384550" cy="2738350"/>
          </a:xfrm>
        </p:grpSpPr>
        <p:sp>
          <p:nvSpPr>
            <p:cNvPr id="10" name="Google Shape;1024;p37">
              <a:extLst>
                <a:ext uri="{FF2B5EF4-FFF2-40B4-BE49-F238E27FC236}">
                  <a16:creationId xmlns:a16="http://schemas.microsoft.com/office/drawing/2014/main" id="{DFDF3699-D114-4D16-8F12-E8399AF1750C}"/>
                </a:ext>
              </a:extLst>
            </p:cNvPr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025;p37">
              <a:extLst>
                <a:ext uri="{FF2B5EF4-FFF2-40B4-BE49-F238E27FC236}">
                  <a16:creationId xmlns:a16="http://schemas.microsoft.com/office/drawing/2014/main" id="{FC6D7BE9-381D-4550-8C37-D771063D6B43}"/>
                </a:ext>
              </a:extLst>
            </p:cNvPr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026;p37">
              <a:extLst>
                <a:ext uri="{FF2B5EF4-FFF2-40B4-BE49-F238E27FC236}">
                  <a16:creationId xmlns:a16="http://schemas.microsoft.com/office/drawing/2014/main" id="{DD12D52A-AC45-412F-9E5F-1B2C0B73AEC2}"/>
                </a:ext>
              </a:extLst>
            </p:cNvPr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027;p37">
              <a:extLst>
                <a:ext uri="{FF2B5EF4-FFF2-40B4-BE49-F238E27FC236}">
                  <a16:creationId xmlns:a16="http://schemas.microsoft.com/office/drawing/2014/main" id="{F91BE5DA-876A-484F-BD31-CBE875A8762D}"/>
                </a:ext>
              </a:extLst>
            </p:cNvPr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46785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649505" y="1376265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/>
              <a:t>利用 </a:t>
            </a:r>
            <a:r>
              <a:rPr lang="en-US" altLang="zh-TW" b="1" dirty="0"/>
              <a:t>&amp;</a:t>
            </a:r>
            <a:r>
              <a:rPr lang="zh-TW" altLang="en-US" dirty="0"/>
              <a:t> 運算子可以得到變數的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</a:rPr>
              <a:t>位址</a:t>
            </a:r>
            <a:r>
              <a:rPr lang="zh-TW" altLang="en-US" dirty="0"/>
              <a:t>，</a:t>
            </a:r>
            <a:r>
              <a:rPr lang="en-US" altLang="zh-TW" dirty="0" err="1"/>
              <a:t>printf</a:t>
            </a:r>
            <a:r>
              <a:rPr lang="en-US" altLang="zh-TW" dirty="0"/>
              <a:t>()</a:t>
            </a:r>
            <a:r>
              <a:rPr lang="zh-TW" altLang="en-US" dirty="0"/>
              <a:t>中的</a:t>
            </a:r>
            <a:r>
              <a:rPr lang="en-US" altLang="zh-TW" dirty="0"/>
              <a:t>%p</a:t>
            </a:r>
            <a:r>
              <a:rPr lang="zh-TW" altLang="en-US" dirty="0"/>
              <a:t>代表的就是指標</a:t>
            </a:r>
            <a:r>
              <a:rPr lang="en-US" altLang="zh-TW" dirty="0"/>
              <a:t>(pointer)</a:t>
            </a:r>
            <a:r>
              <a:rPr lang="zh-TW" altLang="en-US" dirty="0"/>
              <a:t>。</a:t>
            </a:r>
            <a:endParaRPr lang="en-US" altLang="zh-TW" dirty="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/>
              <a:t>函式</a:t>
            </a:r>
            <a:r>
              <a:rPr lang="en-US" altLang="zh-TW" dirty="0" err="1"/>
              <a:t>func_call</a:t>
            </a:r>
            <a:r>
              <a:rPr lang="en-US" altLang="zh-TW" dirty="0"/>
              <a:t>()</a:t>
            </a:r>
            <a:r>
              <a:rPr lang="zh-TW" altLang="en-US" dirty="0"/>
              <a:t>內的變數雖然和</a:t>
            </a:r>
            <a:r>
              <a:rPr lang="en-US" altLang="zh-TW" dirty="0"/>
              <a:t>main()</a:t>
            </a:r>
            <a:r>
              <a:rPr lang="zh-TW" altLang="en-US" dirty="0"/>
              <a:t>中的變數</a:t>
            </a:r>
            <a:r>
              <a:rPr lang="zh-TW" altLang="en-US" b="1" dirty="0"/>
              <a:t>名稱相同</a:t>
            </a:r>
            <a:r>
              <a:rPr lang="zh-TW" altLang="en-US" dirty="0"/>
              <a:t>，但 </a:t>
            </a:r>
            <a:r>
              <a:rPr lang="zh-TW" altLang="en-US" b="1" dirty="0"/>
              <a:t>位址不同。</a:t>
            </a:r>
            <a:endParaRPr lang="en-US" altLang="zh-TW" b="1" dirty="0"/>
          </a:p>
          <a:p>
            <a:pPr lvl="1">
              <a:spcBef>
                <a:spcPts val="1000"/>
              </a:spcBef>
            </a:pPr>
            <a:r>
              <a:rPr lang="zh-TW" altLang="en-US" dirty="0"/>
              <a:t>代表他們是毫無關聯的變數，這也是稱函式內的變數為</a:t>
            </a:r>
            <a:r>
              <a:rPr lang="zh-TW" altLang="en-US" b="1" dirty="0">
                <a:highlight>
                  <a:schemeClr val="accent1"/>
                </a:highlight>
              </a:rPr>
              <a:t>區域性</a:t>
            </a:r>
            <a:r>
              <a:rPr lang="en-US" altLang="zh-TW" b="1" dirty="0">
                <a:highlight>
                  <a:schemeClr val="accent1"/>
                </a:highlight>
              </a:rPr>
              <a:t>(local)</a:t>
            </a:r>
            <a:r>
              <a:rPr lang="zh-TW" altLang="en-US" dirty="0"/>
              <a:t>的原因。</a:t>
            </a:r>
            <a:endParaRPr lang="en-US" altLang="zh-TW" dirty="0"/>
          </a:p>
          <a:p>
            <a:pPr marL="914400" lvl="1" indent="-323850" algn="l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zh-TW" altLang="en-US" b="1" dirty="0"/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dirty="0">
                <a:highlight>
                  <a:schemeClr val="dk2"/>
                </a:highlight>
              </a:rPr>
              <a:t>指標的觀念</a:t>
            </a:r>
            <a:r>
              <a:rPr lang="en-US" altLang="zh-TW" dirty="0">
                <a:highlight>
                  <a:schemeClr val="dk2"/>
                </a:highlight>
              </a:rPr>
              <a:t>(2)</a:t>
            </a:r>
            <a:endParaRPr dirty="0">
              <a:highlight>
                <a:schemeClr val="dk2"/>
              </a:highlight>
            </a:endParaRPr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548277" y="2082360"/>
            <a:ext cx="1196282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9" name="Google Shape;1069;p40"/>
          <p:cNvSpPr/>
          <p:nvPr/>
        </p:nvSpPr>
        <p:spPr>
          <a:xfrm>
            <a:off x="5419144" y="2469893"/>
            <a:ext cx="844152" cy="332283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A9780F-6273-49DD-ADBB-95FDBDE1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76264"/>
            <a:ext cx="4173243" cy="3541103"/>
          </a:xfrm>
          <a:prstGeom prst="rect">
            <a:avLst/>
          </a:prstGeom>
        </p:spPr>
      </p:pic>
      <p:grpSp>
        <p:nvGrpSpPr>
          <p:cNvPr id="21" name="Google Shape;5562;p62">
            <a:extLst>
              <a:ext uri="{FF2B5EF4-FFF2-40B4-BE49-F238E27FC236}">
                <a16:creationId xmlns:a16="http://schemas.microsoft.com/office/drawing/2014/main" id="{6D0EDF20-A49B-407C-A6ED-B5946738E09E}"/>
              </a:ext>
            </a:extLst>
          </p:cNvPr>
          <p:cNvGrpSpPr/>
          <p:nvPr/>
        </p:nvGrpSpPr>
        <p:grpSpPr>
          <a:xfrm>
            <a:off x="3750975" y="1500099"/>
            <a:ext cx="339253" cy="339253"/>
            <a:chOff x="5651375" y="3806450"/>
            <a:chExt cx="481825" cy="481825"/>
          </a:xfrm>
        </p:grpSpPr>
        <p:sp>
          <p:nvSpPr>
            <p:cNvPr id="22" name="Google Shape;5563;p62">
              <a:extLst>
                <a:ext uri="{FF2B5EF4-FFF2-40B4-BE49-F238E27FC236}">
                  <a16:creationId xmlns:a16="http://schemas.microsoft.com/office/drawing/2014/main" id="{7D7EBC27-EE33-4E7D-8D57-628D61EC153E}"/>
                </a:ext>
              </a:extLst>
            </p:cNvPr>
            <p:cNvSpPr/>
            <p:nvPr/>
          </p:nvSpPr>
          <p:spPr>
            <a:xfrm>
              <a:off x="5793425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3" y="1"/>
                    <a:pt x="0" y="251"/>
                    <a:pt x="0" y="564"/>
                  </a:cubicBezTo>
                  <a:cubicBezTo>
                    <a:pt x="0" y="877"/>
                    <a:pt x="253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" name="Google Shape;5564;p62">
              <a:extLst>
                <a:ext uri="{FF2B5EF4-FFF2-40B4-BE49-F238E27FC236}">
                  <a16:creationId xmlns:a16="http://schemas.microsoft.com/office/drawing/2014/main" id="{7EF6F96F-5DE9-4628-A507-F0C730A68B17}"/>
                </a:ext>
              </a:extLst>
            </p:cNvPr>
            <p:cNvSpPr/>
            <p:nvPr/>
          </p:nvSpPr>
          <p:spPr>
            <a:xfrm>
              <a:off x="5794475" y="4089725"/>
              <a:ext cx="195600" cy="84725"/>
            </a:xfrm>
            <a:custGeom>
              <a:avLst/>
              <a:gdLst/>
              <a:ahLst/>
              <a:cxnLst/>
              <a:rect l="l" t="t" r="r" b="b"/>
              <a:pathLst>
                <a:path w="7824" h="3389" extrusionOk="0">
                  <a:moveTo>
                    <a:pt x="1" y="1"/>
                  </a:moveTo>
                  <a:cubicBezTo>
                    <a:pt x="284" y="1943"/>
                    <a:pt x="1949" y="3385"/>
                    <a:pt x="3912" y="3388"/>
                  </a:cubicBezTo>
                  <a:cubicBezTo>
                    <a:pt x="5875" y="3385"/>
                    <a:pt x="7541" y="1943"/>
                    <a:pt x="7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" name="Google Shape;5565;p62">
              <a:extLst>
                <a:ext uri="{FF2B5EF4-FFF2-40B4-BE49-F238E27FC236}">
                  <a16:creationId xmlns:a16="http://schemas.microsoft.com/office/drawing/2014/main" id="{D1D13928-83AB-4A75-9E5E-9C53951ACBB3}"/>
                </a:ext>
              </a:extLst>
            </p:cNvPr>
            <p:cNvSpPr/>
            <p:nvPr/>
          </p:nvSpPr>
          <p:spPr>
            <a:xfrm>
              <a:off x="5651375" y="3806450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6249" y="5686"/>
                  </a:moveTo>
                  <a:cubicBezTo>
                    <a:pt x="6932" y="5686"/>
                    <a:pt x="7549" y="6098"/>
                    <a:pt x="7811" y="6730"/>
                  </a:cubicBezTo>
                  <a:cubicBezTo>
                    <a:pt x="8073" y="7363"/>
                    <a:pt x="7929" y="8092"/>
                    <a:pt x="7444" y="8576"/>
                  </a:cubicBezTo>
                  <a:cubicBezTo>
                    <a:pt x="7122" y="8901"/>
                    <a:pt x="6689" y="9073"/>
                    <a:pt x="6248" y="9073"/>
                  </a:cubicBezTo>
                  <a:cubicBezTo>
                    <a:pt x="6029" y="9073"/>
                    <a:pt x="5808" y="9031"/>
                    <a:pt x="5598" y="8944"/>
                  </a:cubicBezTo>
                  <a:cubicBezTo>
                    <a:pt x="4966" y="8682"/>
                    <a:pt x="4553" y="8064"/>
                    <a:pt x="4553" y="7378"/>
                  </a:cubicBezTo>
                  <a:cubicBezTo>
                    <a:pt x="4556" y="6441"/>
                    <a:pt x="5312" y="5686"/>
                    <a:pt x="6249" y="5686"/>
                  </a:cubicBezTo>
                  <a:close/>
                  <a:moveTo>
                    <a:pt x="13024" y="5683"/>
                  </a:moveTo>
                  <a:cubicBezTo>
                    <a:pt x="13242" y="5683"/>
                    <a:pt x="13462" y="5725"/>
                    <a:pt x="13671" y="5812"/>
                  </a:cubicBezTo>
                  <a:cubicBezTo>
                    <a:pt x="14304" y="6074"/>
                    <a:pt x="14716" y="6691"/>
                    <a:pt x="14716" y="7378"/>
                  </a:cubicBezTo>
                  <a:cubicBezTo>
                    <a:pt x="14716" y="8314"/>
                    <a:pt x="13957" y="9073"/>
                    <a:pt x="13024" y="9073"/>
                  </a:cubicBezTo>
                  <a:cubicBezTo>
                    <a:pt x="12337" y="9073"/>
                    <a:pt x="11720" y="8658"/>
                    <a:pt x="11458" y="8025"/>
                  </a:cubicBezTo>
                  <a:cubicBezTo>
                    <a:pt x="11196" y="7393"/>
                    <a:pt x="11341" y="6664"/>
                    <a:pt x="11825" y="6179"/>
                  </a:cubicBezTo>
                  <a:cubicBezTo>
                    <a:pt x="12150" y="5855"/>
                    <a:pt x="12583" y="5683"/>
                    <a:pt x="13024" y="5683"/>
                  </a:cubicBezTo>
                  <a:close/>
                  <a:moveTo>
                    <a:pt x="14153" y="10202"/>
                  </a:moveTo>
                  <a:cubicBezTo>
                    <a:pt x="14463" y="10202"/>
                    <a:pt x="14716" y="10452"/>
                    <a:pt x="14716" y="10766"/>
                  </a:cubicBezTo>
                  <a:cubicBezTo>
                    <a:pt x="14716" y="13566"/>
                    <a:pt x="12437" y="15849"/>
                    <a:pt x="9636" y="15849"/>
                  </a:cubicBezTo>
                  <a:cubicBezTo>
                    <a:pt x="6833" y="15849"/>
                    <a:pt x="4553" y="13566"/>
                    <a:pt x="4553" y="10766"/>
                  </a:cubicBezTo>
                  <a:cubicBezTo>
                    <a:pt x="4553" y="10452"/>
                    <a:pt x="4806" y="10202"/>
                    <a:pt x="5119" y="10202"/>
                  </a:cubicBezTo>
                  <a:close/>
                  <a:moveTo>
                    <a:pt x="9636" y="0"/>
                  </a:moveTo>
                  <a:cubicBezTo>
                    <a:pt x="4342" y="0"/>
                    <a:pt x="0" y="4343"/>
                    <a:pt x="0" y="9636"/>
                  </a:cubicBezTo>
                  <a:cubicBezTo>
                    <a:pt x="0" y="14930"/>
                    <a:pt x="4342" y="19272"/>
                    <a:pt x="9636" y="19272"/>
                  </a:cubicBezTo>
                  <a:cubicBezTo>
                    <a:pt x="14927" y="19272"/>
                    <a:pt x="19272" y="14930"/>
                    <a:pt x="19272" y="9636"/>
                  </a:cubicBezTo>
                  <a:cubicBezTo>
                    <a:pt x="19272" y="4343"/>
                    <a:pt x="14930" y="0"/>
                    <a:pt x="9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5" name="Google Shape;5566;p62">
              <a:extLst>
                <a:ext uri="{FF2B5EF4-FFF2-40B4-BE49-F238E27FC236}">
                  <a16:creationId xmlns:a16="http://schemas.microsoft.com/office/drawing/2014/main" id="{70979144-2A83-4E4B-82C2-33240891F7A7}"/>
                </a:ext>
              </a:extLst>
            </p:cNvPr>
            <p:cNvSpPr/>
            <p:nvPr/>
          </p:nvSpPr>
          <p:spPr>
            <a:xfrm>
              <a:off x="5962800" y="3976800"/>
              <a:ext cx="28250" cy="28275"/>
            </a:xfrm>
            <a:custGeom>
              <a:avLst/>
              <a:gdLst/>
              <a:ahLst/>
              <a:cxnLst/>
              <a:rect l="l" t="t" r="r" b="b"/>
              <a:pathLst>
                <a:path w="1130" h="1131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cubicBezTo>
                    <a:pt x="1" y="877"/>
                    <a:pt x="254" y="1130"/>
                    <a:pt x="567" y="1130"/>
                  </a:cubicBezTo>
                  <a:cubicBezTo>
                    <a:pt x="877" y="1130"/>
                    <a:pt x="1130" y="877"/>
                    <a:pt x="1130" y="564"/>
                  </a:cubicBezTo>
                  <a:cubicBezTo>
                    <a:pt x="1130" y="251"/>
                    <a:pt x="877" y="1"/>
                    <a:pt x="5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6" name="Google Shape;5263;p62">
            <a:extLst>
              <a:ext uri="{FF2B5EF4-FFF2-40B4-BE49-F238E27FC236}">
                <a16:creationId xmlns:a16="http://schemas.microsoft.com/office/drawing/2014/main" id="{41104310-54D3-494B-B74B-81B0FF885049}"/>
              </a:ext>
            </a:extLst>
          </p:cNvPr>
          <p:cNvGrpSpPr/>
          <p:nvPr/>
        </p:nvGrpSpPr>
        <p:grpSpPr>
          <a:xfrm>
            <a:off x="7231403" y="1205723"/>
            <a:ext cx="298169" cy="339253"/>
            <a:chOff x="1529350" y="258825"/>
            <a:chExt cx="423475" cy="481825"/>
          </a:xfrm>
        </p:grpSpPr>
        <p:sp>
          <p:nvSpPr>
            <p:cNvPr id="27" name="Google Shape;5264;p62">
              <a:extLst>
                <a:ext uri="{FF2B5EF4-FFF2-40B4-BE49-F238E27FC236}">
                  <a16:creationId xmlns:a16="http://schemas.microsoft.com/office/drawing/2014/main" id="{48AC59E3-BADC-4EA0-B78D-B25BCB1E6666}"/>
                </a:ext>
              </a:extLst>
            </p:cNvPr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" name="Google Shape;5265;p62">
              <a:extLst>
                <a:ext uri="{FF2B5EF4-FFF2-40B4-BE49-F238E27FC236}">
                  <a16:creationId xmlns:a16="http://schemas.microsoft.com/office/drawing/2014/main" id="{E6953190-664E-473C-A7CD-21165FADBA3D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82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(0)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C0B944C0-ABCB-4D94-B5B4-4FE3A0D3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4F01EAFB-641E-4D13-A988-98F2D8E6D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926" y="2094423"/>
            <a:ext cx="5405700" cy="2604052"/>
          </a:xfrm>
          <a:prstGeom prst="rect">
            <a:avLst/>
          </a:prstGeom>
        </p:spPr>
      </p:pic>
      <p:sp>
        <p:nvSpPr>
          <p:cNvPr id="22" name="Google Shape;1070;p40">
            <a:extLst>
              <a:ext uri="{FF2B5EF4-FFF2-40B4-BE49-F238E27FC236}">
                <a16:creationId xmlns:a16="http://schemas.microsoft.com/office/drawing/2014/main" id="{5EB02C15-E4D1-439A-AD64-D23B4CAE4E96}"/>
              </a:ext>
            </a:extLst>
          </p:cNvPr>
          <p:cNvSpPr txBox="1">
            <a:spLocks/>
          </p:cNvSpPr>
          <p:nvPr/>
        </p:nvSpPr>
        <p:spPr>
          <a:xfrm>
            <a:off x="3177741" y="1410643"/>
            <a:ext cx="5405700" cy="26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marL="1828800" marR="0" lvl="3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marL="2286000" marR="0" lvl="4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marL="2743200" marR="0" lvl="5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marL="3200400" marR="0" lvl="6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●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marL="3657600" marR="0" lvl="7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○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marL="4114800" marR="0" lvl="8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ed Hat Display Medium"/>
              <a:buChar char="■"/>
              <a:defRPr sz="1500" b="0" i="0" u="none" strike="noStrike" cap="none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指標 </a:t>
            </a:r>
            <a:r>
              <a:rPr lang="en-US" altLang="zh-TW" dirty="0">
                <a:highlight>
                  <a:schemeClr val="accent1"/>
                </a:highlight>
              </a:rPr>
              <a:t>: pointer</a:t>
            </a:r>
            <a:endParaRPr lang="en-US" altLang="zh-TW" b="1" dirty="0">
              <a:highlight>
                <a:schemeClr val="accen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8199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1"/>
                </a:highlight>
              </a:rPr>
              <a:t>宣告方式 </a:t>
            </a:r>
            <a:r>
              <a:rPr lang="en-US" altLang="zh-TW" dirty="0">
                <a:highlight>
                  <a:schemeClr val="accent1"/>
                </a:highlight>
              </a:rPr>
              <a:t>:</a:t>
            </a:r>
            <a:r>
              <a:rPr lang="zh-TW" altLang="en-US" dirty="0">
                <a:highlight>
                  <a:schemeClr val="accent1"/>
                </a:highlight>
              </a:rPr>
              <a:t> </a:t>
            </a:r>
            <a:r>
              <a:rPr lang="en-US" altLang="zh-TW" b="1" dirty="0">
                <a:highlight>
                  <a:schemeClr val="accent1"/>
                </a:highlight>
              </a:rPr>
              <a:t>Type *</a:t>
            </a:r>
            <a:r>
              <a:rPr lang="en-US" altLang="zh-TW" b="1" dirty="0" err="1">
                <a:highlight>
                  <a:schemeClr val="accent1"/>
                </a:highlight>
              </a:rPr>
              <a:t>ptr</a:t>
            </a:r>
            <a:r>
              <a:rPr lang="en-US" altLang="zh-TW" b="1" dirty="0">
                <a:highlight>
                  <a:schemeClr val="accent1"/>
                </a:highlight>
              </a:rPr>
              <a:t>;</a:t>
            </a: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latin typeface="Red Hat Display"/>
                <a:sym typeface="Arial"/>
              </a:rPr>
              <a:t>指標變數和一般的變數一樣存放在固定的地方，</a:t>
            </a:r>
            <a:r>
              <a:rPr lang="zh-TW" altLang="en-US" b="1" dirty="0">
                <a:highlight>
                  <a:schemeClr val="accent2"/>
                </a:highlight>
                <a:latin typeface="Red Hat Display"/>
                <a:sym typeface="Arial"/>
              </a:rPr>
              <a:t>但它的內容是某個記憶體的位址。</a:t>
            </a:r>
            <a:endParaRPr lang="en-US" altLang="zh-TW" b="1" dirty="0">
              <a:highlight>
                <a:schemeClr val="accent2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 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*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。</a:t>
            </a: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1"/>
              </a:highlight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(1)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717949" y="3909311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E3D28CA3-C320-4398-93CE-5790CC000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86" y="2166969"/>
            <a:ext cx="3667987" cy="816729"/>
          </a:xfrm>
          <a:prstGeom prst="rect">
            <a:avLst/>
          </a:prstGeom>
        </p:spPr>
      </p:pic>
      <p:pic>
        <p:nvPicPr>
          <p:cNvPr id="3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C0B944C0-ABCB-4D94-B5B4-4FE3A0D3D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oogle Shape;8144;p68">
            <a:extLst>
              <a:ext uri="{FF2B5EF4-FFF2-40B4-BE49-F238E27FC236}">
                <a16:creationId xmlns:a16="http://schemas.microsoft.com/office/drawing/2014/main" id="{371816F8-28FE-43F7-8CC0-2DC90F5C4CE5}"/>
              </a:ext>
            </a:extLst>
          </p:cNvPr>
          <p:cNvGrpSpPr/>
          <p:nvPr/>
        </p:nvGrpSpPr>
        <p:grpSpPr>
          <a:xfrm>
            <a:off x="5934982" y="1640058"/>
            <a:ext cx="421927" cy="419659"/>
            <a:chOff x="-6329100" y="3632100"/>
            <a:chExt cx="293025" cy="291450"/>
          </a:xfrm>
        </p:grpSpPr>
        <p:sp>
          <p:nvSpPr>
            <p:cNvPr id="22" name="Google Shape;8145;p68">
              <a:extLst>
                <a:ext uri="{FF2B5EF4-FFF2-40B4-BE49-F238E27FC236}">
                  <a16:creationId xmlns:a16="http://schemas.microsoft.com/office/drawing/2014/main" id="{D6B7C7C0-78C6-4FCE-AE75-DC2EB0F71749}"/>
                </a:ext>
              </a:extLst>
            </p:cNvPr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46;p68">
              <a:extLst>
                <a:ext uri="{FF2B5EF4-FFF2-40B4-BE49-F238E27FC236}">
                  <a16:creationId xmlns:a16="http://schemas.microsoft.com/office/drawing/2014/main" id="{1EB65279-65EA-4C37-82C4-64079A949500}"/>
                </a:ext>
              </a:extLst>
            </p:cNvPr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47;p68">
              <a:extLst>
                <a:ext uri="{FF2B5EF4-FFF2-40B4-BE49-F238E27FC236}">
                  <a16:creationId xmlns:a16="http://schemas.microsoft.com/office/drawing/2014/main" id="{88E1EE0C-8A74-426D-B55B-D41D0270C79D}"/>
                </a:ext>
              </a:extLst>
            </p:cNvPr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2670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0"/>
          <p:cNvSpPr txBox="1">
            <a:spLocks noGrp="1"/>
          </p:cNvSpPr>
          <p:nvPr>
            <p:ph type="subTitle" idx="1"/>
          </p:nvPr>
        </p:nvSpPr>
        <p:spPr>
          <a:xfrm>
            <a:off x="3059717" y="1376264"/>
            <a:ext cx="5405700" cy="26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核心 </a:t>
            </a:r>
            <a:r>
              <a:rPr lang="en-US" altLang="zh-TW" b="1" dirty="0">
                <a:highlight>
                  <a:schemeClr val="dk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:</a:t>
            </a:r>
            <a:r>
              <a:rPr lang="en" dirty="0"/>
              <a:t> </a:t>
            </a: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1"/>
                </a:highlight>
              </a:rPr>
              <a:t>利用 </a:t>
            </a:r>
            <a:r>
              <a:rPr lang="en-US" altLang="zh-TW" b="1" dirty="0">
                <a:highlight>
                  <a:schemeClr val="accent1"/>
                </a:highlight>
              </a:rPr>
              <a:t>&amp;</a:t>
            </a:r>
            <a:r>
              <a:rPr lang="zh-TW" altLang="en-US" dirty="0">
                <a:highlight>
                  <a:schemeClr val="accent1"/>
                </a:highlight>
              </a:rPr>
              <a:t> 運算子可以得到變數的</a:t>
            </a:r>
            <a:r>
              <a:rPr lang="zh-TW" altLang="en-US" b="1" dirty="0">
                <a:highlight>
                  <a:schemeClr val="accent1"/>
                </a:highlight>
              </a:rPr>
              <a:t>位址</a:t>
            </a:r>
            <a:endParaRPr lang="en-US" altLang="zh-TW" b="1" dirty="0">
              <a:highlight>
                <a:schemeClr val="accent1"/>
              </a:highlight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透過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 * 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(</a:t>
            </a:r>
            <a:r>
              <a:rPr lang="zh-TW" altLang="en-US" dirty="0">
                <a:highlight>
                  <a:schemeClr val="accent4"/>
                </a:highlight>
                <a:latin typeface="Red Hat Display"/>
                <a:sym typeface="Arial"/>
              </a:rPr>
              <a:t>間接運算子</a:t>
            </a:r>
            <a:r>
              <a:rPr lang="en-US" altLang="zh-TW" dirty="0">
                <a:highlight>
                  <a:schemeClr val="accent4"/>
                </a:highlight>
                <a:latin typeface="Red Hat Display"/>
                <a:sym typeface="Arial"/>
              </a:rPr>
              <a:t>)</a:t>
            </a:r>
            <a:r>
              <a:rPr lang="zh-TW" altLang="en-US" b="1" dirty="0">
                <a:highlight>
                  <a:schemeClr val="accent4"/>
                </a:highlight>
                <a:latin typeface="Red Hat Display"/>
                <a:sym typeface="Arial"/>
              </a:rPr>
              <a:t>取得指標所指向的值。</a:t>
            </a: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lvl="1">
              <a:spcBef>
                <a:spcPts val="1000"/>
              </a:spcBef>
            </a:pPr>
            <a:r>
              <a:rPr lang="zh-TW" altLang="en-US" dirty="0">
                <a:highlight>
                  <a:schemeClr val="accent2"/>
                </a:highlight>
                <a:latin typeface="Red Hat Display"/>
                <a:sym typeface="Arial"/>
              </a:rPr>
              <a:t>指標變數內容是某個記憶體的位址。</a:t>
            </a:r>
            <a:endParaRPr lang="en-US" altLang="zh-TW" dirty="0">
              <a:highlight>
                <a:schemeClr val="accent2"/>
              </a:highlight>
              <a:latin typeface="Red Hat Display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590550" lvl="1" indent="0" rtl="0">
              <a:spcBef>
                <a:spcPts val="1000"/>
              </a:spcBef>
              <a:spcAft>
                <a:spcPts val="0"/>
              </a:spcAft>
              <a:buSzPts val="1500"/>
              <a:buNone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  <a:p>
            <a:pPr marL="914400" lvl="1" indent="-323850" rtl="0"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endParaRPr lang="en-US" altLang="zh-TW" b="1" dirty="0">
              <a:highlight>
                <a:schemeClr val="accent4"/>
              </a:highlight>
              <a:latin typeface="Red Hat Display"/>
              <a:sym typeface="Arial"/>
            </a:endParaRPr>
          </a:p>
        </p:txBody>
      </p:sp>
      <p:sp>
        <p:nvSpPr>
          <p:cNvPr id="1071" name="Google Shape;1071;p4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highlight>
                  <a:schemeClr val="accent4"/>
                </a:highlight>
              </a:rPr>
              <a:t>指標變數</a:t>
            </a:r>
            <a:r>
              <a:rPr lang="en-US" altLang="zh-TW" dirty="0">
                <a:highlight>
                  <a:schemeClr val="accent4"/>
                </a:highlight>
              </a:rPr>
              <a:t>(2)</a:t>
            </a:r>
            <a:endParaRPr dirty="0"/>
          </a:p>
        </p:txBody>
      </p:sp>
      <p:grpSp>
        <p:nvGrpSpPr>
          <p:cNvPr id="1072" name="Google Shape;1072;p40"/>
          <p:cNvGrpSpPr/>
          <p:nvPr/>
        </p:nvGrpSpPr>
        <p:grpSpPr>
          <a:xfrm rot="10594298">
            <a:off x="7609315" y="3425724"/>
            <a:ext cx="2384525" cy="2738322"/>
            <a:chOff x="1618800" y="-1482250"/>
            <a:chExt cx="2384550" cy="2738350"/>
          </a:xfrm>
        </p:grpSpPr>
        <p:sp>
          <p:nvSpPr>
            <p:cNvPr id="1073" name="Google Shape;1073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40"/>
          <p:cNvGrpSpPr/>
          <p:nvPr/>
        </p:nvGrpSpPr>
        <p:grpSpPr>
          <a:xfrm rot="-6136514">
            <a:off x="-1169091" y="2543081"/>
            <a:ext cx="2384458" cy="2738245"/>
            <a:chOff x="1618800" y="-1482250"/>
            <a:chExt cx="2384550" cy="2738350"/>
          </a:xfrm>
        </p:grpSpPr>
        <p:sp>
          <p:nvSpPr>
            <p:cNvPr id="1078" name="Google Shape;1078;p40"/>
            <p:cNvSpPr/>
            <p:nvPr/>
          </p:nvSpPr>
          <p:spPr>
            <a:xfrm>
              <a:off x="3470200" y="817150"/>
              <a:ext cx="533150" cy="438950"/>
            </a:xfrm>
            <a:custGeom>
              <a:avLst/>
              <a:gdLst/>
              <a:ahLst/>
              <a:cxnLst/>
              <a:rect l="l" t="t" r="r" b="b"/>
              <a:pathLst>
                <a:path w="21326" h="17558" extrusionOk="0">
                  <a:moveTo>
                    <a:pt x="9657" y="0"/>
                  </a:moveTo>
                  <a:lnTo>
                    <a:pt x="1" y="6799"/>
                  </a:lnTo>
                  <a:cubicBezTo>
                    <a:pt x="1" y="6799"/>
                    <a:pt x="6145" y="16610"/>
                    <a:pt x="7383" y="17300"/>
                  </a:cubicBezTo>
                  <a:cubicBezTo>
                    <a:pt x="7701" y="17476"/>
                    <a:pt x="8730" y="17558"/>
                    <a:pt x="10086" y="17558"/>
                  </a:cubicBezTo>
                  <a:cubicBezTo>
                    <a:pt x="13950" y="17558"/>
                    <a:pt x="20476" y="16897"/>
                    <a:pt x="20837" y="15883"/>
                  </a:cubicBezTo>
                  <a:cubicBezTo>
                    <a:pt x="21325" y="14526"/>
                    <a:pt x="9657" y="0"/>
                    <a:pt x="9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0"/>
            <p:cNvSpPr/>
            <p:nvPr/>
          </p:nvSpPr>
          <p:spPr>
            <a:xfrm>
              <a:off x="1618800" y="-1482250"/>
              <a:ext cx="2205950" cy="2577425"/>
            </a:xfrm>
            <a:custGeom>
              <a:avLst/>
              <a:gdLst/>
              <a:ahLst/>
              <a:cxnLst/>
              <a:rect l="l" t="t" r="r" b="b"/>
              <a:pathLst>
                <a:path w="88238" h="103097" extrusionOk="0">
                  <a:moveTo>
                    <a:pt x="46744" y="1"/>
                  </a:moveTo>
                  <a:lnTo>
                    <a:pt x="23360" y="16443"/>
                  </a:lnTo>
                  <a:lnTo>
                    <a:pt x="0" y="32898"/>
                  </a:lnTo>
                  <a:cubicBezTo>
                    <a:pt x="0" y="32898"/>
                    <a:pt x="15478" y="64104"/>
                    <a:pt x="40148" y="89952"/>
                  </a:cubicBezTo>
                  <a:cubicBezTo>
                    <a:pt x="40929" y="90466"/>
                    <a:pt x="42030" y="90630"/>
                    <a:pt x="43387" y="90630"/>
                  </a:cubicBezTo>
                  <a:cubicBezTo>
                    <a:pt x="45787" y="90630"/>
                    <a:pt x="48988" y="90116"/>
                    <a:pt x="52633" y="90116"/>
                  </a:cubicBezTo>
                  <a:cubicBezTo>
                    <a:pt x="59641" y="90116"/>
                    <a:pt x="68293" y="92013"/>
                    <a:pt x="76069" y="103097"/>
                  </a:cubicBezTo>
                  <a:lnTo>
                    <a:pt x="81606" y="99192"/>
                  </a:lnTo>
                  <a:lnTo>
                    <a:pt x="87142" y="95298"/>
                  </a:lnTo>
                  <a:cubicBezTo>
                    <a:pt x="72973" y="75236"/>
                    <a:pt x="88237" y="62675"/>
                    <a:pt x="86904" y="57067"/>
                  </a:cubicBezTo>
                  <a:cubicBezTo>
                    <a:pt x="70890" y="25111"/>
                    <a:pt x="46744" y="1"/>
                    <a:pt x="46744" y="1"/>
                  </a:cubicBezTo>
                  <a:close/>
                </a:path>
              </a:pathLst>
            </a:custGeom>
            <a:solidFill>
              <a:srgbClr val="FFFFFF">
                <a:alpha val="36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0"/>
            <p:cNvSpPr/>
            <p:nvPr/>
          </p:nvSpPr>
          <p:spPr>
            <a:xfrm>
              <a:off x="1816425" y="-1295900"/>
              <a:ext cx="1527575" cy="1590350"/>
            </a:xfrm>
            <a:custGeom>
              <a:avLst/>
              <a:gdLst/>
              <a:ahLst/>
              <a:cxnLst/>
              <a:rect l="l" t="t" r="r" b="b"/>
              <a:pathLst>
                <a:path w="61103" h="63614" extrusionOk="0">
                  <a:moveTo>
                    <a:pt x="28219" y="0"/>
                  </a:moveTo>
                  <a:lnTo>
                    <a:pt x="1" y="19872"/>
                  </a:lnTo>
                  <a:cubicBezTo>
                    <a:pt x="1" y="19872"/>
                    <a:pt x="26790" y="62198"/>
                    <a:pt x="33374" y="63520"/>
                  </a:cubicBezTo>
                  <a:cubicBezTo>
                    <a:pt x="33684" y="63583"/>
                    <a:pt x="34026" y="63613"/>
                    <a:pt x="34396" y="63613"/>
                  </a:cubicBezTo>
                  <a:cubicBezTo>
                    <a:pt x="41903" y="63613"/>
                    <a:pt x="61102" y="51120"/>
                    <a:pt x="60104" y="46184"/>
                  </a:cubicBezTo>
                  <a:cubicBezTo>
                    <a:pt x="59068" y="41005"/>
                    <a:pt x="28219" y="0"/>
                    <a:pt x="28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82" name="Google Shape;1082;p40"/>
          <p:cNvCxnSpPr>
            <a:cxnSpLocks/>
          </p:cNvCxnSpPr>
          <p:nvPr/>
        </p:nvCxnSpPr>
        <p:spPr>
          <a:xfrm>
            <a:off x="5720481" y="2472266"/>
            <a:ext cx="168662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" name="Google Shape;8318;p68">
            <a:extLst>
              <a:ext uri="{FF2B5EF4-FFF2-40B4-BE49-F238E27FC236}">
                <a16:creationId xmlns:a16="http://schemas.microsoft.com/office/drawing/2014/main" id="{12F84E09-2DF1-4EAB-BF2A-D69AAE79664C}"/>
              </a:ext>
            </a:extLst>
          </p:cNvPr>
          <p:cNvGrpSpPr/>
          <p:nvPr/>
        </p:nvGrpSpPr>
        <p:grpSpPr>
          <a:xfrm>
            <a:off x="7776682" y="2085763"/>
            <a:ext cx="423079" cy="424159"/>
            <a:chOff x="-1591550" y="3597475"/>
            <a:chExt cx="293825" cy="294575"/>
          </a:xfrm>
        </p:grpSpPr>
        <p:sp>
          <p:nvSpPr>
            <p:cNvPr id="32" name="Google Shape;8319;p68">
              <a:extLst>
                <a:ext uri="{FF2B5EF4-FFF2-40B4-BE49-F238E27FC236}">
                  <a16:creationId xmlns:a16="http://schemas.microsoft.com/office/drawing/2014/main" id="{4477F140-9872-40C2-B33D-7ED810D58797}"/>
                </a:ext>
              </a:extLst>
            </p:cNvPr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320;p68">
              <a:extLst>
                <a:ext uri="{FF2B5EF4-FFF2-40B4-BE49-F238E27FC236}">
                  <a16:creationId xmlns:a16="http://schemas.microsoft.com/office/drawing/2014/main" id="{34879DD1-B7A5-4687-9D4B-26B2BA602457}"/>
                </a:ext>
              </a:extLst>
            </p:cNvPr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321;p68">
              <a:extLst>
                <a:ext uri="{FF2B5EF4-FFF2-40B4-BE49-F238E27FC236}">
                  <a16:creationId xmlns:a16="http://schemas.microsoft.com/office/drawing/2014/main" id="{195E73B6-25DA-42D3-99D2-0889C16CA19E}"/>
                </a:ext>
              </a:extLst>
            </p:cNvPr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5263;p62">
            <a:extLst>
              <a:ext uri="{FF2B5EF4-FFF2-40B4-BE49-F238E27FC236}">
                <a16:creationId xmlns:a16="http://schemas.microsoft.com/office/drawing/2014/main" id="{369EE98C-6D3C-40DB-92DA-27D9CE025DF6}"/>
              </a:ext>
            </a:extLst>
          </p:cNvPr>
          <p:cNvGrpSpPr/>
          <p:nvPr/>
        </p:nvGrpSpPr>
        <p:grpSpPr>
          <a:xfrm>
            <a:off x="7781546" y="1692308"/>
            <a:ext cx="298169" cy="339253"/>
            <a:chOff x="1529350" y="258825"/>
            <a:chExt cx="423475" cy="481825"/>
          </a:xfrm>
        </p:grpSpPr>
        <p:sp>
          <p:nvSpPr>
            <p:cNvPr id="22" name="Google Shape;5264;p62">
              <a:extLst>
                <a:ext uri="{FF2B5EF4-FFF2-40B4-BE49-F238E27FC236}">
                  <a16:creationId xmlns:a16="http://schemas.microsoft.com/office/drawing/2014/main" id="{0D4B65EE-80C5-4B53-9085-F250929BEE93}"/>
                </a:ext>
              </a:extLst>
            </p:cNvPr>
            <p:cNvSpPr/>
            <p:nvPr/>
          </p:nvSpPr>
          <p:spPr>
            <a:xfrm>
              <a:off x="1585799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435D74"/>
                </a:solidFill>
              </a:endParaRPr>
            </a:p>
          </p:txBody>
        </p:sp>
        <p:sp>
          <p:nvSpPr>
            <p:cNvPr id="23" name="Google Shape;5265;p62">
              <a:extLst>
                <a:ext uri="{FF2B5EF4-FFF2-40B4-BE49-F238E27FC236}">
                  <a16:creationId xmlns:a16="http://schemas.microsoft.com/office/drawing/2014/main" id="{CF9F54C7-E47B-4D4C-822A-D1CE78BBDBA8}"/>
                </a:ext>
              </a:extLst>
            </p:cNvPr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id="{780D9B19-2E2D-4CFF-8460-9F7C99C69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5939" y="2615885"/>
            <a:ext cx="1458588" cy="334987"/>
          </a:xfrm>
          <a:prstGeom prst="rect">
            <a:avLst/>
          </a:prstGeom>
        </p:spPr>
      </p:pic>
      <p:pic>
        <p:nvPicPr>
          <p:cNvPr id="25" name="Picture 2" descr="https://images.news18.com/ibnlive/uploads/2021/12/spiderman-meme-16401651614x3.png">
            <a:extLst>
              <a:ext uri="{FF2B5EF4-FFF2-40B4-BE49-F238E27FC236}">
                <a16:creationId xmlns:a16="http://schemas.microsoft.com/office/drawing/2014/main" id="{3A2B5683-9248-46DF-BFED-8AC270B0D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5763"/>
            <a:ext cx="3439997" cy="2579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63F0DA0-21A0-4510-AD5C-450D0CA34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940" y="3438821"/>
            <a:ext cx="3331170" cy="84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90541"/>
      </p:ext>
    </p:extLst>
  </p:cSld>
  <p:clrMapOvr>
    <a:masterClrMapping/>
  </p:clrMapOvr>
</p:sld>
</file>

<file path=ppt/theme/theme1.xml><?xml version="1.0" encoding="utf-8"?>
<a:theme xmlns:a="http://schemas.openxmlformats.org/drawingml/2006/main" name="Tips for Better Highlighting by Slidesgo">
  <a:themeElements>
    <a:clrScheme name="Simple Light">
      <a:dk1>
        <a:srgbClr val="000000"/>
      </a:dk1>
      <a:lt1>
        <a:srgbClr val="FFFFFF"/>
      </a:lt1>
      <a:dk2>
        <a:srgbClr val="B3F2FF"/>
      </a:dk2>
      <a:lt2>
        <a:srgbClr val="CCFAF1"/>
      </a:lt2>
      <a:accent1>
        <a:srgbClr val="FDEEBF"/>
      </a:accent1>
      <a:accent2>
        <a:srgbClr val="FCD3D1"/>
      </a:accent2>
      <a:accent3>
        <a:srgbClr val="FBD0F5"/>
      </a:accent3>
      <a:accent4>
        <a:srgbClr val="E9CAFB"/>
      </a:accent4>
      <a:accent5>
        <a:srgbClr val="EBEBEB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402</Words>
  <Application>Microsoft Office PowerPoint</Application>
  <PresentationFormat>如螢幕大小 (16:9)</PresentationFormat>
  <Paragraphs>71</Paragraphs>
  <Slides>22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Red Hat Display</vt:lpstr>
      <vt:lpstr>Red Hat Display Medium</vt:lpstr>
      <vt:lpstr>Vibur</vt:lpstr>
      <vt:lpstr>Arial</vt:lpstr>
      <vt:lpstr>Tips for Better Highlighting by Slidesgo</vt:lpstr>
      <vt:lpstr>CH1 Pointer</vt:lpstr>
      <vt:lpstr>Table of contents</vt:lpstr>
      <vt:lpstr>Pointer</vt:lpstr>
      <vt:lpstr>指標的觀念(1)</vt:lpstr>
      <vt:lpstr>記憶方法</vt:lpstr>
      <vt:lpstr>指標的觀念(2)</vt:lpstr>
      <vt:lpstr>指標變數(0)</vt:lpstr>
      <vt:lpstr>指標變數(1)</vt:lpstr>
      <vt:lpstr>指標變數(2)</vt:lpstr>
      <vt:lpstr>指標變數(3)</vt:lpstr>
      <vt:lpstr>如何得到          ?</vt:lpstr>
      <vt:lpstr>指標變數(4)</vt:lpstr>
      <vt:lpstr>注意!</vt:lpstr>
      <vt:lpstr>指標變數(5)</vt:lpstr>
      <vt:lpstr>指標變數(5)</vt:lpstr>
      <vt:lpstr>Complement</vt:lpstr>
      <vt:lpstr>補充知識</vt:lpstr>
      <vt:lpstr>Holy AI   </vt:lpstr>
      <vt:lpstr>法官，桌球隊友勒</vt:lpstr>
      <vt:lpstr>HW </vt:lpstr>
      <vt:lpstr>QA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Pointer</dc:title>
  <cp:lastModifiedBy>陳璽文</cp:lastModifiedBy>
  <cp:revision>115</cp:revision>
  <dcterms:modified xsi:type="dcterms:W3CDTF">2023-03-18T07:18:19Z</dcterms:modified>
</cp:coreProperties>
</file>