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1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34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0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17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0B6DF2-81E8-47B0-9CBD-F1EF2A0EB3DA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217816-7A3C-4865-87D9-41E497DC80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4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 on Anaconda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50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1. Install </a:t>
            </a:r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Activate Anaconda Prompt, enter command: activate </a:t>
            </a:r>
            <a:r>
              <a:rPr lang="en-US" altLang="zh-TW" sz="2800" dirty="0" err="1" smtClean="0"/>
              <a:t>tensorflow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Check if (</a:t>
            </a:r>
            <a:r>
              <a:rPr lang="en-US" altLang="zh-TW" sz="2800" dirty="0" err="1"/>
              <a:t>tensorflow</a:t>
            </a:r>
            <a:r>
              <a:rPr lang="en-US" altLang="zh-TW" sz="2800" dirty="0"/>
              <a:t>) appear on your cmd</a:t>
            </a:r>
            <a:r>
              <a:rPr lang="en-US" altLang="zh-TW" sz="28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Enter command: pip install </a:t>
            </a:r>
            <a:r>
              <a:rPr lang="en-US" altLang="zh-TW" sz="2800" dirty="0" err="1" smtClean="0"/>
              <a:t>tensorflow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Or maybe there already exist Anaconda Prompt(</a:t>
            </a:r>
            <a:r>
              <a:rPr lang="en-US" altLang="zh-TW" sz="2800" dirty="0" err="1" smtClean="0"/>
              <a:t>tensorflow</a:t>
            </a:r>
            <a:r>
              <a:rPr lang="en-US" altLang="zh-TW" sz="2800" dirty="0" smtClean="0"/>
              <a:t>) on your list, you can start with it and go to step 2.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62" y="4648633"/>
            <a:ext cx="2571750" cy="1571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8636" y="5060373"/>
            <a:ext cx="1371600" cy="43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2. Install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Enter command: pip </a:t>
            </a:r>
            <a:r>
              <a:rPr lang="en-US" altLang="zh-TW" sz="2800" dirty="0" smtClean="0"/>
              <a:t>install </a:t>
            </a:r>
            <a:r>
              <a:rPr lang="en-US" altLang="zh-TW" sz="2800" dirty="0" err="1" smtClean="0"/>
              <a:t>keras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After finish the installation, enter </a:t>
            </a:r>
            <a:r>
              <a:rPr lang="en-US" altLang="zh-TW" sz="2800" dirty="0" err="1" smtClean="0"/>
              <a:t>jupyter</a:t>
            </a:r>
            <a:r>
              <a:rPr lang="en-US" altLang="zh-TW" sz="2800" dirty="0" smtClean="0"/>
              <a:t> notebook and open a file, enter: import </a:t>
            </a:r>
            <a:r>
              <a:rPr lang="en-US" altLang="zh-TW" sz="2800" dirty="0" err="1" smtClean="0"/>
              <a:t>keras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If it shows: Using </a:t>
            </a:r>
            <a:r>
              <a:rPr lang="en-US" altLang="zh-TW" sz="2800" dirty="0" err="1" smtClean="0"/>
              <a:t>TensorFlow</a:t>
            </a:r>
            <a:r>
              <a:rPr lang="en-US" altLang="zh-TW" sz="2800" dirty="0" smtClean="0"/>
              <a:t> backend, the installation is done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32" y="3857414"/>
            <a:ext cx="4162425" cy="2514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11290" y="5902345"/>
            <a:ext cx="3345873" cy="43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8762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20</TotalTime>
  <Words>98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Calibri</vt:lpstr>
      <vt:lpstr>Calibri Light</vt:lpstr>
      <vt:lpstr>Wingdings</vt:lpstr>
      <vt:lpstr>回顧</vt:lpstr>
      <vt:lpstr>Install Keras on Anaconda</vt:lpstr>
      <vt:lpstr>Step 1. Install tensorflow</vt:lpstr>
      <vt:lpstr>Step 2. Install Keras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Keras on Anaconda</dc:title>
  <dc:creator>Gary</dc:creator>
  <cp:lastModifiedBy>Gary</cp:lastModifiedBy>
  <cp:revision>3</cp:revision>
  <dcterms:created xsi:type="dcterms:W3CDTF">2020-05-17T17:40:08Z</dcterms:created>
  <dcterms:modified xsi:type="dcterms:W3CDTF">2020-05-17T18:00:18Z</dcterms:modified>
</cp:coreProperties>
</file>