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PT Sans Narrow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47824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18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53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42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32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caeafc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caeafc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022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91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9400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596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0d6c3d00_35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810d6c3d00_35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56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5400" b="1" i="0" u="none" strike="noStrike" cap="none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HW3</a:t>
            </a:r>
            <a:r>
              <a:rPr lang="en-US" altLang="zh-TW" sz="5400" b="1" i="0" u="none" strike="noStrike" cap="none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CNN</a:t>
            </a:r>
            <a:r>
              <a:rPr lang="zh-TW" altLang="en-US" sz="5400" b="1" i="0" u="none" strike="noStrike" cap="none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5400" b="1" i="0" u="none" strike="noStrike" cap="none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exercise</a:t>
            </a: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TA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Task Introduction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Data </a:t>
            </a:r>
            <a:r>
              <a:rPr lang="zh-TW" dirty="0" smtClean="0"/>
              <a:t>Format</a:t>
            </a:r>
            <a:endParaRPr lang="en-US" altLang="zh-TW" dirty="0" smtClean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 smtClean="0"/>
              <a:t>Requirements, </a:t>
            </a:r>
            <a:r>
              <a:rPr lang="zh-TW" dirty="0"/>
              <a:t>Rules, Deadline and Policy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Food Classification</a:t>
            </a:r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20" y="1331844"/>
            <a:ext cx="2880000" cy="288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63" y="1331844"/>
            <a:ext cx="288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Food Classification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altLang="zh-TW" dirty="0"/>
              <a:t>There are 11 type of food in our dataset collected on the internet.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altLang="zh-TW" dirty="0"/>
              <a:t>Baby Back ribs, Bibimbap, Cheesecake, Chicken wings, Sandwiches, Cup cakes, Donuts, Dumplings, Edamame, Fried rice, Hamburger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zh-TW" dirty="0"/>
              <a:t>Training set: </a:t>
            </a:r>
            <a:r>
              <a:rPr lang="en-US" altLang="zh-TW" dirty="0"/>
              <a:t>6600 pics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zh-TW" dirty="0"/>
              <a:t>Validation set: </a:t>
            </a:r>
            <a:r>
              <a:rPr lang="en-US" altLang="zh-TW" dirty="0"/>
              <a:t>2200 pics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Testing set: </a:t>
            </a:r>
            <a:r>
              <a:rPr lang="en-US" altLang="zh-TW" dirty="0"/>
              <a:t>2200 pics</a:t>
            </a:r>
            <a:endParaRPr sz="135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35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dirty="0"/>
              <a:t>Data Format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zh-TW" dirty="0" smtClean="0"/>
              <a:t>Download and unzip </a:t>
            </a:r>
            <a:r>
              <a:rPr lang="en-US" altLang="zh-TW" dirty="0"/>
              <a:t>the </a:t>
            </a:r>
            <a:r>
              <a:rPr lang="en-US" altLang="zh-TW" dirty="0" smtClean="0"/>
              <a:t>file from </a:t>
            </a:r>
            <a:r>
              <a:rPr lang="en-US" altLang="zh-TW" dirty="0" err="1" smtClean="0"/>
              <a:t>tronclass</a:t>
            </a:r>
            <a:r>
              <a:rPr lang="en-US" altLang="zh-TW" dirty="0" smtClean="0"/>
              <a:t>. </a:t>
            </a:r>
            <a:endParaRPr lang="en-US" altLang="zh-TW" dirty="0"/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zh-TW" dirty="0"/>
              <a:t>The file names in training and validation follow the format of </a:t>
            </a:r>
            <a:r>
              <a:rPr lang="en-US" altLang="zh-TW" dirty="0">
                <a:solidFill>
                  <a:srgbClr val="FF0000"/>
                </a:solidFill>
              </a:rPr>
              <a:t>[type]_[ID].jpg  </a:t>
            </a:r>
            <a:r>
              <a:rPr lang="en-US" altLang="zh-TW" dirty="0"/>
              <a:t>For example, 3_100.jpg means that the picture belongs to type 3.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zh-TW" dirty="0"/>
              <a:t>The testing files have the format of </a:t>
            </a:r>
            <a:r>
              <a:rPr lang="en-US" altLang="zh-TW" dirty="0">
                <a:solidFill>
                  <a:srgbClr val="FF0000"/>
                </a:solidFill>
              </a:rPr>
              <a:t>[ID].jpg. </a:t>
            </a:r>
            <a:r>
              <a:rPr lang="en-US" altLang="zh-TW" dirty="0"/>
              <a:t>List the prediction in order of number IDs into a csv file.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TW" dirty="0" smtClean="0"/>
              <a:t>S</a:t>
            </a:r>
            <a:r>
              <a:rPr lang="zh-TW" dirty="0" smtClean="0"/>
              <a:t>ubmission </a:t>
            </a:r>
            <a:r>
              <a:rPr lang="zh-TW" dirty="0"/>
              <a:t>format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zh-TW" dirty="0"/>
              <a:t>Predict the data in the testing </a:t>
            </a:r>
            <a:r>
              <a:rPr lang="en-US" altLang="zh-TW" dirty="0" smtClean="0"/>
              <a:t>set</a:t>
            </a:r>
            <a:endParaRPr lang="en-US" altLang="zh-TW" strike="sngStrike"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zh-TW" dirty="0"/>
              <a:t>The output should be a csv </a:t>
            </a:r>
            <a:r>
              <a:rPr lang="en-US" altLang="zh-TW" dirty="0" smtClean="0"/>
              <a:t>file.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zh-TW" dirty="0"/>
              <a:t>The headers are </a:t>
            </a:r>
            <a:r>
              <a:rPr lang="en-US" altLang="zh-TW" dirty="0" smtClean="0"/>
              <a:t>[ID, Category]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zh-TW" dirty="0"/>
              <a:t>Split ID and Category with </a:t>
            </a:r>
            <a:r>
              <a:rPr lang="en-US" altLang="zh-TW" dirty="0" smtClean="0"/>
              <a:t>‘,’</a:t>
            </a:r>
            <a:endParaRPr lang="en-US" altLang="zh-TW" strike="sngStrike" dirty="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824" y="488088"/>
            <a:ext cx="1744475" cy="41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en-US" alt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Implement</a:t>
            </a:r>
            <a:r>
              <a:rPr lang="en-US" altLang="zh-TW" sz="18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the model with CNN.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en-US" alt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No additional training </a:t>
            </a:r>
            <a:r>
              <a:rPr lang="en-US" altLang="zh-TW" sz="1800" dirty="0" smtClean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data.</a:t>
            </a:r>
            <a:endParaRPr lang="en-US" altLang="zh-TW"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en-US" altLang="zh-TW" sz="18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Pre-trained model is forbidden (code CNN by yourself</a:t>
            </a:r>
            <a:r>
              <a:rPr lang="en-US" altLang="zh-TW" sz="1800" b="0" i="0" u="none" strike="noStrike" cap="none" dirty="0" smtClean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lang="en-US" altLang="zh-TW" sz="1800" b="0" i="0" u="none" strike="noStrike" cap="none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en-US" alt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Don’t search for the test labels on the </a:t>
            </a:r>
            <a:r>
              <a:rPr lang="en-US" altLang="zh-TW" sz="1800" dirty="0" smtClean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internet.</a:t>
            </a:r>
            <a:endParaRPr lang="en-US" altLang="zh-TW"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zh-TW" dirty="0"/>
              <a:t>The result file should contain</a:t>
            </a:r>
            <a:r>
              <a:rPr lang="zh-TW" dirty="0"/>
              <a:t>：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report</a:t>
            </a:r>
            <a:r>
              <a:rPr lang="zh-TW" dirty="0" smtClean="0"/>
              <a:t>.pdf</a:t>
            </a:r>
            <a:endParaRPr lang="en-US" altLang="zh-TW" dirty="0" smtClean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 smtClean="0"/>
              <a:t>Python files</a:t>
            </a:r>
            <a:endParaRPr lang="en-US" altLang="zh-TW" dirty="0" smtClean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esult.csv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853175"/>
            <a:ext cx="8520600" cy="41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zh-TW" sz="1800" dirty="0"/>
              <a:t>Explain your CNN model with structure, parameters, and </a:t>
            </a:r>
            <a:r>
              <a:rPr lang="en-US" altLang="zh-TW" sz="1800" dirty="0" smtClean="0"/>
              <a:t>accuracy.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zh-TW" dirty="0" smtClean="0">
                <a:solidFill>
                  <a:srgbClr val="695D46"/>
                </a:solidFill>
              </a:rPr>
              <a:t>Implement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the CNN model again </a:t>
            </a:r>
            <a:r>
              <a:rPr lang="en-US" altLang="zh-TW" dirty="0"/>
              <a:t>using similar</a:t>
            </a:r>
            <a:r>
              <a:rPr lang="en-US" altLang="zh-TW" sz="1800" dirty="0"/>
              <a:t> parameters but with </a:t>
            </a:r>
            <a:r>
              <a:rPr lang="en-US" altLang="zh-TW" dirty="0"/>
              <a:t>half CNN depth, </a:t>
            </a:r>
            <a:r>
              <a:rPr lang="en-US" altLang="zh-TW" sz="1800" dirty="0"/>
              <a:t>and explain </a:t>
            </a:r>
            <a:r>
              <a:rPr lang="en-US" altLang="zh-TW" sz="1800" dirty="0" smtClean="0"/>
              <a:t>again.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zh-TW" dirty="0" smtClean="0">
                <a:solidFill>
                  <a:srgbClr val="695D46"/>
                </a:solidFill>
              </a:rPr>
              <a:t>Implement</a:t>
            </a:r>
            <a:r>
              <a:rPr lang="en-US" altLang="zh-TW" dirty="0" smtClean="0"/>
              <a:t> </a:t>
            </a:r>
            <a:r>
              <a:rPr lang="en-US" altLang="zh-TW" dirty="0"/>
              <a:t>the DNN model with similar parameters and </a:t>
            </a:r>
            <a:r>
              <a:rPr lang="en-US" altLang="zh-TW" dirty="0" smtClean="0"/>
              <a:t>explain.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zh-TW" dirty="0" smtClean="0"/>
              <a:t>Tell </a:t>
            </a:r>
            <a:r>
              <a:rPr lang="en-US" altLang="zh-TW" dirty="0"/>
              <a:t>us what you learnt in question </a:t>
            </a:r>
            <a:r>
              <a:rPr lang="en-US" altLang="zh-TW" dirty="0" smtClean="0"/>
              <a:t>1-3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zh-TW" sz="1800" dirty="0" smtClean="0"/>
              <a:t>Try </a:t>
            </a:r>
            <a:r>
              <a:rPr lang="zh-TW" altLang="zh-TW" dirty="0"/>
              <a:t>data normalization </a:t>
            </a:r>
            <a:r>
              <a:rPr lang="en-US" altLang="zh-TW" dirty="0"/>
              <a:t>and</a:t>
            </a:r>
            <a:r>
              <a:rPr lang="zh-TW" altLang="zh-TW" dirty="0"/>
              <a:t> data augmentation</a:t>
            </a:r>
            <a:r>
              <a:rPr lang="en-US" altLang="zh-TW" dirty="0"/>
              <a:t>, tell us what’s the different with and without them</a:t>
            </a:r>
            <a:r>
              <a:rPr lang="en-US" altLang="zh-TW" dirty="0" smtClean="0"/>
              <a:t>.</a:t>
            </a:r>
            <a:endParaRPr sz="1600" dirty="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308</Words>
  <Application>Microsoft Office PowerPoint</Application>
  <PresentationFormat>如螢幕大小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Open Sans</vt:lpstr>
      <vt:lpstr>PT Sans Narrow</vt:lpstr>
      <vt:lpstr>Times New Roman</vt:lpstr>
      <vt:lpstr>Tropic</vt:lpstr>
      <vt:lpstr>PowerPoint 簡報</vt:lpstr>
      <vt:lpstr>Outline</vt:lpstr>
      <vt:lpstr>Task - Food Classification</vt:lpstr>
      <vt:lpstr>Task - Food Classification</vt:lpstr>
      <vt:lpstr>Data Format </vt:lpstr>
      <vt:lpstr>Submission format</vt:lpstr>
      <vt:lpstr>Requirements</vt:lpstr>
      <vt:lpstr>Policy</vt:lpstr>
      <vt:lpstr>Score - report.pdf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18</cp:revision>
  <dcterms:modified xsi:type="dcterms:W3CDTF">2020-05-21T00:19:10Z</dcterms:modified>
</cp:coreProperties>
</file>