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8" r:id="rId5"/>
    <p:sldId id="263" r:id="rId6"/>
    <p:sldId id="265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E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7560567" y="480903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8266254" y="436849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7878731" y="615274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9"/>
          <p:cNvSpPr/>
          <p:nvPr/>
        </p:nvSpPr>
        <p:spPr>
          <a:xfrm rot="21388003">
            <a:off x="5072863" y="394240"/>
            <a:ext cx="6665188" cy="6675487"/>
          </a:xfrm>
          <a:custGeom>
            <a:avLst/>
            <a:gdLst>
              <a:gd name="connsiteX0" fmla="*/ 2341704 w 6665188"/>
              <a:gd name="connsiteY0" fmla="*/ 23837 h 6675487"/>
              <a:gd name="connsiteX1" fmla="*/ 5865367 w 6665188"/>
              <a:gd name="connsiteY1" fmla="*/ 363301 h 6675487"/>
              <a:gd name="connsiteX2" fmla="*/ 6665188 w 6665188"/>
              <a:gd name="connsiteY2" fmla="*/ 6675487 h 6675487"/>
              <a:gd name="connsiteX3" fmla="*/ 507210 w 6665188"/>
              <a:gd name="connsiteY3" fmla="*/ 6295258 h 6675487"/>
              <a:gd name="connsiteX4" fmla="*/ 0 w 6665188"/>
              <a:gd name="connsiteY4" fmla="*/ 363301 h 6675487"/>
              <a:gd name="connsiteX5" fmla="*/ 2341704 w 6665188"/>
              <a:gd name="connsiteY5" fmla="*/ 23837 h 667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5188" h="6675487">
                <a:moveTo>
                  <a:pt x="2341704" y="23837"/>
                </a:moveTo>
                <a:cubicBezTo>
                  <a:pt x="3494887" y="104661"/>
                  <a:pt x="4765611" y="363301"/>
                  <a:pt x="5865367" y="363301"/>
                </a:cubicBezTo>
                <a:lnTo>
                  <a:pt x="6665188" y="6675487"/>
                </a:lnTo>
                <a:lnTo>
                  <a:pt x="507210" y="6295258"/>
                </a:lnTo>
                <a:lnTo>
                  <a:pt x="0" y="363301"/>
                </a:lnTo>
                <a:cubicBezTo>
                  <a:pt x="618967" y="5676"/>
                  <a:pt x="1444783" y="-39027"/>
                  <a:pt x="2341704" y="2383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자유형 30"/>
          <p:cNvSpPr/>
          <p:nvPr/>
        </p:nvSpPr>
        <p:spPr>
          <a:xfrm rot="21369852" flipH="1">
            <a:off x="-191326" y="758456"/>
            <a:ext cx="5756452" cy="6299147"/>
          </a:xfrm>
          <a:custGeom>
            <a:avLst/>
            <a:gdLst>
              <a:gd name="connsiteX0" fmla="*/ 1696123 w 5742196"/>
              <a:gd name="connsiteY0" fmla="*/ 18448 h 6298191"/>
              <a:gd name="connsiteX1" fmla="*/ 457738 w 5742196"/>
              <a:gd name="connsiteY1" fmla="*/ 363301 h 6298191"/>
              <a:gd name="connsiteX2" fmla="*/ 0 w 5742196"/>
              <a:gd name="connsiteY2" fmla="*/ 6298191 h 6298191"/>
              <a:gd name="connsiteX3" fmla="*/ 5742196 w 5742196"/>
              <a:gd name="connsiteY3" fmla="*/ 5913191 h 6298191"/>
              <a:gd name="connsiteX4" fmla="*/ 5366581 w 5742196"/>
              <a:gd name="connsiteY4" fmla="*/ 310969 h 6298191"/>
              <a:gd name="connsiteX5" fmla="*/ 5177045 w 5742196"/>
              <a:gd name="connsiteY5" fmla="*/ 293253 h 6298191"/>
              <a:gd name="connsiteX6" fmla="*/ 1696123 w 5742196"/>
              <a:gd name="connsiteY6" fmla="*/ 18448 h 6298191"/>
              <a:gd name="connsiteX0" fmla="*/ 1710379 w 5756452"/>
              <a:gd name="connsiteY0" fmla="*/ 18448 h 6299147"/>
              <a:gd name="connsiteX1" fmla="*/ 471994 w 5756452"/>
              <a:gd name="connsiteY1" fmla="*/ 363301 h 6299147"/>
              <a:gd name="connsiteX2" fmla="*/ 0 w 5756452"/>
              <a:gd name="connsiteY2" fmla="*/ 6299147 h 6299147"/>
              <a:gd name="connsiteX3" fmla="*/ 5756452 w 5756452"/>
              <a:gd name="connsiteY3" fmla="*/ 5913191 h 6299147"/>
              <a:gd name="connsiteX4" fmla="*/ 5380837 w 5756452"/>
              <a:gd name="connsiteY4" fmla="*/ 310969 h 6299147"/>
              <a:gd name="connsiteX5" fmla="*/ 5191301 w 5756452"/>
              <a:gd name="connsiteY5" fmla="*/ 293253 h 6299147"/>
              <a:gd name="connsiteX6" fmla="*/ 1710379 w 5756452"/>
              <a:gd name="connsiteY6" fmla="*/ 18448 h 629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452" h="6299147">
                <a:moveTo>
                  <a:pt x="1710379" y="18448"/>
                </a:moveTo>
                <a:cubicBezTo>
                  <a:pt x="1246927" y="56765"/>
                  <a:pt x="825689" y="158944"/>
                  <a:pt x="471994" y="363301"/>
                </a:cubicBezTo>
                <a:lnTo>
                  <a:pt x="0" y="6299147"/>
                </a:lnTo>
                <a:lnTo>
                  <a:pt x="5756452" y="5913191"/>
                </a:lnTo>
                <a:lnTo>
                  <a:pt x="5380837" y="310969"/>
                </a:lnTo>
                <a:lnTo>
                  <a:pt x="5191301" y="293253"/>
                </a:lnTo>
                <a:cubicBezTo>
                  <a:pt x="4009623" y="169321"/>
                  <a:pt x="2753147" y="-67765"/>
                  <a:pt x="1710379" y="184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8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0" name="직선 연결선 78"/>
          <p:cNvCxnSpPr/>
          <p:nvPr/>
        </p:nvCxnSpPr>
        <p:spPr>
          <a:xfrm>
            <a:off x="5791777" y="2425769"/>
            <a:ext cx="4540772" cy="37278"/>
          </a:xfrm>
          <a:prstGeom prst="line">
            <a:avLst/>
          </a:prstGeom>
          <a:ln w="241300">
            <a:solidFill>
              <a:srgbClr val="FFC000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75"/>
          <p:cNvGrpSpPr/>
          <p:nvPr/>
        </p:nvGrpSpPr>
        <p:grpSpPr>
          <a:xfrm>
            <a:off x="8640319" y="3425415"/>
            <a:ext cx="2912757" cy="4841051"/>
            <a:chOff x="7322836" y="1605434"/>
            <a:chExt cx="2912757" cy="4841051"/>
          </a:xfrm>
        </p:grpSpPr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7683198" y="1605434"/>
              <a:ext cx="2403475" cy="3689350"/>
            </a:xfrm>
            <a:custGeom>
              <a:avLst/>
              <a:gdLst>
                <a:gd name="T0" fmla="*/ 73 w 4544"/>
                <a:gd name="T1" fmla="*/ 786 h 6971"/>
                <a:gd name="T2" fmla="*/ 7 w 4544"/>
                <a:gd name="T3" fmla="*/ 646 h 6971"/>
                <a:gd name="T4" fmla="*/ 4 w 4544"/>
                <a:gd name="T5" fmla="*/ 528 h 6971"/>
                <a:gd name="T6" fmla="*/ 448 w 4544"/>
                <a:gd name="T7" fmla="*/ 290 h 6971"/>
                <a:gd name="T8" fmla="*/ 534 w 4544"/>
                <a:gd name="T9" fmla="*/ 236 h 6971"/>
                <a:gd name="T10" fmla="*/ 723 w 4544"/>
                <a:gd name="T11" fmla="*/ 161 h 6971"/>
                <a:gd name="T12" fmla="*/ 927 w 4544"/>
                <a:gd name="T13" fmla="*/ 133 h 6971"/>
                <a:gd name="T14" fmla="*/ 1104 w 4544"/>
                <a:gd name="T15" fmla="*/ 138 h 6971"/>
                <a:gd name="T16" fmla="*/ 1673 w 4544"/>
                <a:gd name="T17" fmla="*/ 181 h 6971"/>
                <a:gd name="T18" fmla="*/ 2085 w 4544"/>
                <a:gd name="T19" fmla="*/ 8 h 6971"/>
                <a:gd name="T20" fmla="*/ 2151 w 4544"/>
                <a:gd name="T21" fmla="*/ 0 h 6971"/>
                <a:gd name="T22" fmla="*/ 2290 w 4544"/>
                <a:gd name="T23" fmla="*/ 18 h 6971"/>
                <a:gd name="T24" fmla="*/ 2431 w 4544"/>
                <a:gd name="T25" fmla="*/ 84 h 6971"/>
                <a:gd name="T26" fmla="*/ 2513 w 4544"/>
                <a:gd name="T27" fmla="*/ 145 h 6971"/>
                <a:gd name="T28" fmla="*/ 2897 w 4544"/>
                <a:gd name="T29" fmla="*/ 506 h 6971"/>
                <a:gd name="T30" fmla="*/ 3595 w 4544"/>
                <a:gd name="T31" fmla="*/ 1192 h 6971"/>
                <a:gd name="T32" fmla="*/ 3737 w 4544"/>
                <a:gd name="T33" fmla="*/ 1308 h 6971"/>
                <a:gd name="T34" fmla="*/ 4031 w 4544"/>
                <a:gd name="T35" fmla="*/ 1585 h 6971"/>
                <a:gd name="T36" fmla="*/ 4166 w 4544"/>
                <a:gd name="T37" fmla="*/ 1781 h 6971"/>
                <a:gd name="T38" fmla="*/ 4211 w 4544"/>
                <a:gd name="T39" fmla="*/ 1929 h 6971"/>
                <a:gd name="T40" fmla="*/ 4189 w 4544"/>
                <a:gd name="T41" fmla="*/ 2129 h 6971"/>
                <a:gd name="T42" fmla="*/ 4041 w 4544"/>
                <a:gd name="T43" fmla="*/ 2902 h 6971"/>
                <a:gd name="T44" fmla="*/ 3940 w 4544"/>
                <a:gd name="T45" fmla="*/ 3510 h 6971"/>
                <a:gd name="T46" fmla="*/ 3913 w 4544"/>
                <a:gd name="T47" fmla="*/ 3832 h 6971"/>
                <a:gd name="T48" fmla="*/ 3910 w 4544"/>
                <a:gd name="T49" fmla="*/ 4678 h 6971"/>
                <a:gd name="T50" fmla="*/ 3946 w 4544"/>
                <a:gd name="T51" fmla="*/ 5035 h 6971"/>
                <a:gd name="T52" fmla="*/ 3968 w 4544"/>
                <a:gd name="T53" fmla="*/ 5130 h 6971"/>
                <a:gd name="T54" fmla="*/ 4162 w 4544"/>
                <a:gd name="T55" fmla="*/ 5693 h 6971"/>
                <a:gd name="T56" fmla="*/ 4544 w 4544"/>
                <a:gd name="T57" fmla="*/ 6715 h 6971"/>
                <a:gd name="T58" fmla="*/ 2226 w 4544"/>
                <a:gd name="T59" fmla="*/ 6837 h 6971"/>
                <a:gd name="T60" fmla="*/ 1876 w 4544"/>
                <a:gd name="T61" fmla="*/ 5788 h 6971"/>
                <a:gd name="T62" fmla="*/ 1753 w 4544"/>
                <a:gd name="T63" fmla="*/ 5513 h 6971"/>
                <a:gd name="T64" fmla="*/ 1617 w 4544"/>
                <a:gd name="T65" fmla="*/ 5304 h 6971"/>
                <a:gd name="T66" fmla="*/ 1228 w 4544"/>
                <a:gd name="T67" fmla="*/ 4829 h 6971"/>
                <a:gd name="T68" fmla="*/ 985 w 4544"/>
                <a:gd name="T69" fmla="*/ 4539 h 6971"/>
                <a:gd name="T70" fmla="*/ 599 w 4544"/>
                <a:gd name="T71" fmla="*/ 3975 h 6971"/>
                <a:gd name="T72" fmla="*/ 438 w 4544"/>
                <a:gd name="T73" fmla="*/ 3668 h 6971"/>
                <a:gd name="T74" fmla="*/ 392 w 4544"/>
                <a:gd name="T75" fmla="*/ 3511 h 6971"/>
                <a:gd name="T76" fmla="*/ 272 w 4544"/>
                <a:gd name="T77" fmla="*/ 2904 h 6971"/>
                <a:gd name="T78" fmla="*/ 217 w 4544"/>
                <a:gd name="T79" fmla="*/ 2492 h 6971"/>
                <a:gd name="T80" fmla="*/ 155 w 4544"/>
                <a:gd name="T81" fmla="*/ 2129 h 6971"/>
                <a:gd name="T82" fmla="*/ 62 w 4544"/>
                <a:gd name="T83" fmla="*/ 1621 h 6971"/>
                <a:gd name="T84" fmla="*/ 37 w 4544"/>
                <a:gd name="T85" fmla="*/ 1390 h 6971"/>
                <a:gd name="T86" fmla="*/ 21 w 4544"/>
                <a:gd name="T87" fmla="*/ 1049 h 6971"/>
                <a:gd name="T88" fmla="*/ 37 w 4544"/>
                <a:gd name="T89" fmla="*/ 901 h 6971"/>
                <a:gd name="T90" fmla="*/ 89 w 4544"/>
                <a:gd name="T91" fmla="*/ 80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4" h="6971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4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6"/>
                  </a:lnTo>
                  <a:lnTo>
                    <a:pt x="3595" y="1192"/>
                  </a:lnTo>
                  <a:lnTo>
                    <a:pt x="3674" y="1262"/>
                  </a:lnTo>
                  <a:lnTo>
                    <a:pt x="3737" y="1308"/>
                  </a:lnTo>
                  <a:lnTo>
                    <a:pt x="3904" y="1449"/>
                  </a:lnTo>
                  <a:lnTo>
                    <a:pt x="4031" y="1585"/>
                  </a:lnTo>
                  <a:lnTo>
                    <a:pt x="4106" y="1681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29"/>
                  </a:lnTo>
                  <a:lnTo>
                    <a:pt x="4136" y="2423"/>
                  </a:lnTo>
                  <a:lnTo>
                    <a:pt x="4041" y="2902"/>
                  </a:lnTo>
                  <a:lnTo>
                    <a:pt x="3973" y="3275"/>
                  </a:lnTo>
                  <a:lnTo>
                    <a:pt x="3940" y="3510"/>
                  </a:lnTo>
                  <a:lnTo>
                    <a:pt x="3929" y="3618"/>
                  </a:lnTo>
                  <a:lnTo>
                    <a:pt x="3913" y="3832"/>
                  </a:lnTo>
                  <a:lnTo>
                    <a:pt x="3900" y="4274"/>
                  </a:lnTo>
                  <a:lnTo>
                    <a:pt x="3910" y="4678"/>
                  </a:lnTo>
                  <a:lnTo>
                    <a:pt x="3929" y="4917"/>
                  </a:lnTo>
                  <a:lnTo>
                    <a:pt x="3946" y="5035"/>
                  </a:lnTo>
                  <a:lnTo>
                    <a:pt x="3955" y="5077"/>
                  </a:lnTo>
                  <a:lnTo>
                    <a:pt x="3968" y="5130"/>
                  </a:lnTo>
                  <a:lnTo>
                    <a:pt x="4027" y="5311"/>
                  </a:lnTo>
                  <a:lnTo>
                    <a:pt x="4162" y="5693"/>
                  </a:lnTo>
                  <a:lnTo>
                    <a:pt x="4476" y="6539"/>
                  </a:lnTo>
                  <a:lnTo>
                    <a:pt x="4544" y="6715"/>
                  </a:lnTo>
                  <a:lnTo>
                    <a:pt x="2265" y="6971"/>
                  </a:lnTo>
                  <a:lnTo>
                    <a:pt x="2226" y="6837"/>
                  </a:lnTo>
                  <a:lnTo>
                    <a:pt x="2006" y="6142"/>
                  </a:lnTo>
                  <a:lnTo>
                    <a:pt x="1876" y="5788"/>
                  </a:lnTo>
                  <a:lnTo>
                    <a:pt x="1791" y="5589"/>
                  </a:lnTo>
                  <a:lnTo>
                    <a:pt x="1753" y="5513"/>
                  </a:lnTo>
                  <a:lnTo>
                    <a:pt x="1712" y="5444"/>
                  </a:lnTo>
                  <a:lnTo>
                    <a:pt x="1617" y="5304"/>
                  </a:lnTo>
                  <a:lnTo>
                    <a:pt x="1454" y="5094"/>
                  </a:lnTo>
                  <a:lnTo>
                    <a:pt x="1228" y="4829"/>
                  </a:lnTo>
                  <a:lnTo>
                    <a:pt x="1042" y="4614"/>
                  </a:lnTo>
                  <a:lnTo>
                    <a:pt x="985" y="4539"/>
                  </a:lnTo>
                  <a:lnTo>
                    <a:pt x="860" y="4367"/>
                  </a:lnTo>
                  <a:lnTo>
                    <a:pt x="599" y="3975"/>
                  </a:lnTo>
                  <a:lnTo>
                    <a:pt x="491" y="3782"/>
                  </a:lnTo>
                  <a:lnTo>
                    <a:pt x="438" y="3668"/>
                  </a:lnTo>
                  <a:lnTo>
                    <a:pt x="422" y="3618"/>
                  </a:lnTo>
                  <a:lnTo>
                    <a:pt x="392" y="3511"/>
                  </a:lnTo>
                  <a:lnTo>
                    <a:pt x="330" y="3225"/>
                  </a:lnTo>
                  <a:lnTo>
                    <a:pt x="272" y="2904"/>
                  </a:lnTo>
                  <a:lnTo>
                    <a:pt x="229" y="2607"/>
                  </a:lnTo>
                  <a:lnTo>
                    <a:pt x="217" y="2492"/>
                  </a:lnTo>
                  <a:lnTo>
                    <a:pt x="204" y="2383"/>
                  </a:lnTo>
                  <a:lnTo>
                    <a:pt x="155" y="2129"/>
                  </a:lnTo>
                  <a:lnTo>
                    <a:pt x="98" y="1845"/>
                  </a:lnTo>
                  <a:lnTo>
                    <a:pt x="62" y="1621"/>
                  </a:lnTo>
                  <a:lnTo>
                    <a:pt x="43" y="1468"/>
                  </a:lnTo>
                  <a:lnTo>
                    <a:pt x="37" y="1390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1"/>
                  </a:lnTo>
                  <a:lnTo>
                    <a:pt x="37" y="901"/>
                  </a:lnTo>
                  <a:lnTo>
                    <a:pt x="62" y="840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7683198" y="1605434"/>
              <a:ext cx="2349500" cy="3390900"/>
            </a:xfrm>
            <a:custGeom>
              <a:avLst/>
              <a:gdLst>
                <a:gd name="T0" fmla="*/ 1817 w 4441"/>
                <a:gd name="T1" fmla="*/ 5611 h 6408"/>
                <a:gd name="T2" fmla="*/ 1989 w 4441"/>
                <a:gd name="T3" fmla="*/ 6033 h 6408"/>
                <a:gd name="T4" fmla="*/ 2111 w 4441"/>
                <a:gd name="T5" fmla="*/ 6408 h 6408"/>
                <a:gd name="T6" fmla="*/ 4310 w 4441"/>
                <a:gd name="T7" fmla="*/ 6043 h 6408"/>
                <a:gd name="T8" fmla="*/ 3955 w 4441"/>
                <a:gd name="T9" fmla="*/ 5077 h 6408"/>
                <a:gd name="T10" fmla="*/ 3932 w 4441"/>
                <a:gd name="T11" fmla="*/ 4907 h 6408"/>
                <a:gd name="T12" fmla="*/ 3911 w 4441"/>
                <a:gd name="T13" fmla="*/ 4267 h 6408"/>
                <a:gd name="T14" fmla="*/ 3929 w 4441"/>
                <a:gd name="T15" fmla="*/ 3618 h 6408"/>
                <a:gd name="T16" fmla="*/ 3973 w 4441"/>
                <a:gd name="T17" fmla="*/ 3275 h 6408"/>
                <a:gd name="T18" fmla="*/ 4136 w 4441"/>
                <a:gd name="T19" fmla="*/ 2423 h 6408"/>
                <a:gd name="T20" fmla="*/ 4210 w 4441"/>
                <a:gd name="T21" fmla="*/ 1981 h 6408"/>
                <a:gd name="T22" fmla="*/ 4210 w 4441"/>
                <a:gd name="T23" fmla="*/ 1904 h 6408"/>
                <a:gd name="T24" fmla="*/ 4175 w 4441"/>
                <a:gd name="T25" fmla="*/ 1781 h 6408"/>
                <a:gd name="T26" fmla="*/ 4042 w 4441"/>
                <a:gd name="T27" fmla="*/ 1585 h 6408"/>
                <a:gd name="T28" fmla="*/ 3865 w 4441"/>
                <a:gd name="T29" fmla="*/ 1411 h 6408"/>
                <a:gd name="T30" fmla="*/ 3674 w 4441"/>
                <a:gd name="T31" fmla="*/ 1262 h 6408"/>
                <a:gd name="T32" fmla="*/ 3524 w 4441"/>
                <a:gd name="T33" fmla="*/ 1134 h 6408"/>
                <a:gd name="T34" fmla="*/ 2897 w 4441"/>
                <a:gd name="T35" fmla="*/ 514 h 6408"/>
                <a:gd name="T36" fmla="*/ 2513 w 4441"/>
                <a:gd name="T37" fmla="*/ 145 h 6408"/>
                <a:gd name="T38" fmla="*/ 2431 w 4441"/>
                <a:gd name="T39" fmla="*/ 84 h 6408"/>
                <a:gd name="T40" fmla="*/ 2290 w 4441"/>
                <a:gd name="T41" fmla="*/ 18 h 6408"/>
                <a:gd name="T42" fmla="*/ 2151 w 4441"/>
                <a:gd name="T43" fmla="*/ 0 h 6408"/>
                <a:gd name="T44" fmla="*/ 2085 w 4441"/>
                <a:gd name="T45" fmla="*/ 8 h 6408"/>
                <a:gd name="T46" fmla="*/ 1673 w 4441"/>
                <a:gd name="T47" fmla="*/ 181 h 6408"/>
                <a:gd name="T48" fmla="*/ 1104 w 4441"/>
                <a:gd name="T49" fmla="*/ 138 h 6408"/>
                <a:gd name="T50" fmla="*/ 927 w 4441"/>
                <a:gd name="T51" fmla="*/ 138 h 6408"/>
                <a:gd name="T52" fmla="*/ 678 w 4441"/>
                <a:gd name="T53" fmla="*/ 185 h 6408"/>
                <a:gd name="T54" fmla="*/ 448 w 4441"/>
                <a:gd name="T55" fmla="*/ 290 h 6408"/>
                <a:gd name="T56" fmla="*/ 4 w 4441"/>
                <a:gd name="T57" fmla="*/ 524 h 6408"/>
                <a:gd name="T58" fmla="*/ 7 w 4441"/>
                <a:gd name="T59" fmla="*/ 634 h 6408"/>
                <a:gd name="T60" fmla="*/ 73 w 4441"/>
                <a:gd name="T61" fmla="*/ 783 h 6408"/>
                <a:gd name="T62" fmla="*/ 75 w 4441"/>
                <a:gd name="T63" fmla="*/ 822 h 6408"/>
                <a:gd name="T64" fmla="*/ 37 w 4441"/>
                <a:gd name="T65" fmla="*/ 907 h 6408"/>
                <a:gd name="T66" fmla="*/ 21 w 4441"/>
                <a:gd name="T67" fmla="*/ 1066 h 6408"/>
                <a:gd name="T68" fmla="*/ 37 w 4441"/>
                <a:gd name="T69" fmla="*/ 1416 h 6408"/>
                <a:gd name="T70" fmla="*/ 62 w 4441"/>
                <a:gd name="T71" fmla="*/ 1647 h 6408"/>
                <a:gd name="T72" fmla="*/ 155 w 4441"/>
                <a:gd name="T73" fmla="*/ 2155 h 6408"/>
                <a:gd name="T74" fmla="*/ 217 w 4441"/>
                <a:gd name="T75" fmla="*/ 2518 h 6408"/>
                <a:gd name="T76" fmla="*/ 337 w 4441"/>
                <a:gd name="T77" fmla="*/ 3251 h 6408"/>
                <a:gd name="T78" fmla="*/ 422 w 4441"/>
                <a:gd name="T79" fmla="*/ 3644 h 6408"/>
                <a:gd name="T80" fmla="*/ 491 w 4441"/>
                <a:gd name="T81" fmla="*/ 3808 h 6408"/>
                <a:gd name="T82" fmla="*/ 860 w 4441"/>
                <a:gd name="T83" fmla="*/ 4393 h 6408"/>
                <a:gd name="T84" fmla="*/ 1135 w 4441"/>
                <a:gd name="T85" fmla="*/ 4731 h 6408"/>
                <a:gd name="T86" fmla="*/ 1643 w 4441"/>
                <a:gd name="T87" fmla="*/ 5330 h 6408"/>
                <a:gd name="T88" fmla="*/ 1778 w 4441"/>
                <a:gd name="T89" fmla="*/ 5537 h 6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08">
                  <a:moveTo>
                    <a:pt x="1778" y="5537"/>
                  </a:moveTo>
                  <a:lnTo>
                    <a:pt x="1817" y="5611"/>
                  </a:lnTo>
                  <a:lnTo>
                    <a:pt x="1902" y="5802"/>
                  </a:lnTo>
                  <a:lnTo>
                    <a:pt x="1989" y="6033"/>
                  </a:lnTo>
                  <a:lnTo>
                    <a:pt x="2072" y="6283"/>
                  </a:lnTo>
                  <a:lnTo>
                    <a:pt x="2111" y="6408"/>
                  </a:lnTo>
                  <a:lnTo>
                    <a:pt x="4441" y="6408"/>
                  </a:lnTo>
                  <a:lnTo>
                    <a:pt x="4310" y="6043"/>
                  </a:lnTo>
                  <a:lnTo>
                    <a:pt x="4022" y="5265"/>
                  </a:lnTo>
                  <a:lnTo>
                    <a:pt x="3955" y="5077"/>
                  </a:lnTo>
                  <a:lnTo>
                    <a:pt x="3946" y="5030"/>
                  </a:lnTo>
                  <a:lnTo>
                    <a:pt x="3932" y="4907"/>
                  </a:lnTo>
                  <a:lnTo>
                    <a:pt x="3917" y="4666"/>
                  </a:lnTo>
                  <a:lnTo>
                    <a:pt x="3911" y="4267"/>
                  </a:lnTo>
                  <a:lnTo>
                    <a:pt x="3920" y="3832"/>
                  </a:lnTo>
                  <a:lnTo>
                    <a:pt x="3929" y="3618"/>
                  </a:lnTo>
                  <a:lnTo>
                    <a:pt x="3940" y="3510"/>
                  </a:lnTo>
                  <a:lnTo>
                    <a:pt x="3973" y="3275"/>
                  </a:lnTo>
                  <a:lnTo>
                    <a:pt x="4041" y="2902"/>
                  </a:lnTo>
                  <a:lnTo>
                    <a:pt x="4136" y="2423"/>
                  </a:lnTo>
                  <a:lnTo>
                    <a:pt x="4189" y="2129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4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1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8"/>
                  </a:lnTo>
                  <a:lnTo>
                    <a:pt x="3674" y="1262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4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4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678" y="185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4"/>
                  </a:lnTo>
                  <a:lnTo>
                    <a:pt x="21" y="683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1"/>
                  </a:lnTo>
                  <a:lnTo>
                    <a:pt x="21" y="1066"/>
                  </a:lnTo>
                  <a:lnTo>
                    <a:pt x="29" y="1272"/>
                  </a:lnTo>
                  <a:lnTo>
                    <a:pt x="37" y="1416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1"/>
                  </a:lnTo>
                  <a:lnTo>
                    <a:pt x="155" y="2155"/>
                  </a:lnTo>
                  <a:lnTo>
                    <a:pt x="204" y="2407"/>
                  </a:lnTo>
                  <a:lnTo>
                    <a:pt x="217" y="2518"/>
                  </a:lnTo>
                  <a:lnTo>
                    <a:pt x="258" y="2767"/>
                  </a:lnTo>
                  <a:lnTo>
                    <a:pt x="337" y="3251"/>
                  </a:lnTo>
                  <a:lnTo>
                    <a:pt x="393" y="3537"/>
                  </a:lnTo>
                  <a:lnTo>
                    <a:pt x="422" y="3644"/>
                  </a:lnTo>
                  <a:lnTo>
                    <a:pt x="438" y="3693"/>
                  </a:lnTo>
                  <a:lnTo>
                    <a:pt x="491" y="3808"/>
                  </a:lnTo>
                  <a:lnTo>
                    <a:pt x="599" y="3999"/>
                  </a:lnTo>
                  <a:lnTo>
                    <a:pt x="860" y="4393"/>
                  </a:lnTo>
                  <a:lnTo>
                    <a:pt x="985" y="4565"/>
                  </a:lnTo>
                  <a:lnTo>
                    <a:pt x="1135" y="4731"/>
                  </a:lnTo>
                  <a:lnTo>
                    <a:pt x="1479" y="5120"/>
                  </a:lnTo>
                  <a:lnTo>
                    <a:pt x="1643" y="5330"/>
                  </a:lnTo>
                  <a:lnTo>
                    <a:pt x="1738" y="5470"/>
                  </a:lnTo>
                  <a:lnTo>
                    <a:pt x="1778" y="5537"/>
                  </a:lnTo>
                  <a:close/>
                </a:path>
              </a:pathLst>
            </a:custGeom>
            <a:solidFill>
              <a:srgbClr val="FFDE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8013398" y="1894359"/>
              <a:ext cx="868363" cy="976313"/>
            </a:xfrm>
            <a:custGeom>
              <a:avLst/>
              <a:gdLst>
                <a:gd name="T0" fmla="*/ 19 w 1639"/>
                <a:gd name="T1" fmla="*/ 306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39 h 1843"/>
                <a:gd name="T18" fmla="*/ 836 w 1639"/>
                <a:gd name="T19" fmla="*/ 355 h 1843"/>
                <a:gd name="T20" fmla="*/ 890 w 1639"/>
                <a:gd name="T21" fmla="*/ 339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7 h 1843"/>
                <a:gd name="T30" fmla="*/ 1018 w 1639"/>
                <a:gd name="T31" fmla="*/ 504 h 1843"/>
                <a:gd name="T32" fmla="*/ 1294 w 1639"/>
                <a:gd name="T33" fmla="*/ 908 h 1843"/>
                <a:gd name="T34" fmla="*/ 1464 w 1639"/>
                <a:gd name="T35" fmla="*/ 1091 h 1843"/>
                <a:gd name="T36" fmla="*/ 1514 w 1639"/>
                <a:gd name="T37" fmla="*/ 1108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7 h 1843"/>
                <a:gd name="T44" fmla="*/ 1485 w 1639"/>
                <a:gd name="T45" fmla="*/ 1228 h 1843"/>
                <a:gd name="T46" fmla="*/ 1481 w 1639"/>
                <a:gd name="T47" fmla="*/ 1311 h 1843"/>
                <a:gd name="T48" fmla="*/ 1527 w 1639"/>
                <a:gd name="T49" fmla="*/ 1775 h 1843"/>
                <a:gd name="T50" fmla="*/ 1524 w 1639"/>
                <a:gd name="T51" fmla="*/ 1785 h 1843"/>
                <a:gd name="T52" fmla="*/ 1438 w 1639"/>
                <a:gd name="T53" fmla="*/ 1311 h 1843"/>
                <a:gd name="T54" fmla="*/ 1433 w 1639"/>
                <a:gd name="T55" fmla="*/ 1235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0 h 1843"/>
                <a:gd name="T66" fmla="*/ 913 w 1639"/>
                <a:gd name="T67" fmla="*/ 437 h 1843"/>
                <a:gd name="T68" fmla="*/ 717 w 1639"/>
                <a:gd name="T69" fmla="*/ 411 h 1843"/>
                <a:gd name="T70" fmla="*/ 347 w 1639"/>
                <a:gd name="T71" fmla="*/ 316 h 1843"/>
                <a:gd name="T72" fmla="*/ 283 w 1639"/>
                <a:gd name="T73" fmla="*/ 280 h 1843"/>
                <a:gd name="T74" fmla="*/ 153 w 1639"/>
                <a:gd name="T75" fmla="*/ 311 h 1843"/>
                <a:gd name="T76" fmla="*/ 0 w 1639"/>
                <a:gd name="T77" fmla="*/ 306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6"/>
                  </a:moveTo>
                  <a:lnTo>
                    <a:pt x="19" y="306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39"/>
                  </a:lnTo>
                  <a:lnTo>
                    <a:pt x="764" y="352"/>
                  </a:lnTo>
                  <a:lnTo>
                    <a:pt x="836" y="355"/>
                  </a:lnTo>
                  <a:lnTo>
                    <a:pt x="873" y="348"/>
                  </a:lnTo>
                  <a:lnTo>
                    <a:pt x="890" y="339"/>
                  </a:lnTo>
                  <a:lnTo>
                    <a:pt x="896" y="332"/>
                  </a:lnTo>
                  <a:lnTo>
                    <a:pt x="923" y="311"/>
                  </a:lnTo>
                  <a:lnTo>
                    <a:pt x="955" y="260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7"/>
                  </a:lnTo>
                  <a:lnTo>
                    <a:pt x="998" y="460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8"/>
                  </a:lnTo>
                  <a:lnTo>
                    <a:pt x="1404" y="1039"/>
                  </a:lnTo>
                  <a:lnTo>
                    <a:pt x="1464" y="1091"/>
                  </a:lnTo>
                  <a:lnTo>
                    <a:pt x="1485" y="1100"/>
                  </a:lnTo>
                  <a:lnTo>
                    <a:pt x="1514" y="1108"/>
                  </a:lnTo>
                  <a:lnTo>
                    <a:pt x="1569" y="1111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1"/>
                  </a:lnTo>
                  <a:lnTo>
                    <a:pt x="1508" y="1177"/>
                  </a:lnTo>
                  <a:lnTo>
                    <a:pt x="1491" y="1209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1"/>
                  </a:lnTo>
                  <a:lnTo>
                    <a:pt x="1489" y="1455"/>
                  </a:lnTo>
                  <a:lnTo>
                    <a:pt x="1527" y="1775"/>
                  </a:lnTo>
                  <a:lnTo>
                    <a:pt x="1537" y="1843"/>
                  </a:lnTo>
                  <a:lnTo>
                    <a:pt x="1524" y="1785"/>
                  </a:lnTo>
                  <a:lnTo>
                    <a:pt x="1466" y="1496"/>
                  </a:lnTo>
                  <a:lnTo>
                    <a:pt x="1438" y="1311"/>
                  </a:lnTo>
                  <a:lnTo>
                    <a:pt x="1435" y="1254"/>
                  </a:lnTo>
                  <a:lnTo>
                    <a:pt x="1433" y="1235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0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0"/>
                  </a:lnTo>
                  <a:lnTo>
                    <a:pt x="922" y="435"/>
                  </a:lnTo>
                  <a:lnTo>
                    <a:pt x="913" y="437"/>
                  </a:lnTo>
                  <a:lnTo>
                    <a:pt x="857" y="435"/>
                  </a:lnTo>
                  <a:lnTo>
                    <a:pt x="717" y="411"/>
                  </a:lnTo>
                  <a:lnTo>
                    <a:pt x="487" y="358"/>
                  </a:lnTo>
                  <a:lnTo>
                    <a:pt x="347" y="316"/>
                  </a:lnTo>
                  <a:lnTo>
                    <a:pt x="291" y="291"/>
                  </a:lnTo>
                  <a:lnTo>
                    <a:pt x="283" y="280"/>
                  </a:lnTo>
                  <a:lnTo>
                    <a:pt x="275" y="288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8135636" y="2043584"/>
              <a:ext cx="422275" cy="338138"/>
            </a:xfrm>
            <a:custGeom>
              <a:avLst/>
              <a:gdLst>
                <a:gd name="T0" fmla="*/ 793 w 796"/>
                <a:gd name="T1" fmla="*/ 309 h 641"/>
                <a:gd name="T2" fmla="*/ 762 w 796"/>
                <a:gd name="T3" fmla="*/ 320 h 641"/>
                <a:gd name="T4" fmla="*/ 599 w 796"/>
                <a:gd name="T5" fmla="*/ 372 h 641"/>
                <a:gd name="T6" fmla="*/ 520 w 796"/>
                <a:gd name="T7" fmla="*/ 388 h 641"/>
                <a:gd name="T8" fmla="*/ 476 w 796"/>
                <a:gd name="T9" fmla="*/ 389 h 641"/>
                <a:gd name="T10" fmla="*/ 461 w 796"/>
                <a:gd name="T11" fmla="*/ 385 h 641"/>
                <a:gd name="T12" fmla="*/ 445 w 796"/>
                <a:gd name="T13" fmla="*/ 378 h 641"/>
                <a:gd name="T14" fmla="*/ 397 w 796"/>
                <a:gd name="T15" fmla="*/ 340 h 641"/>
                <a:gd name="T16" fmla="*/ 306 w 796"/>
                <a:gd name="T17" fmla="*/ 252 h 641"/>
                <a:gd name="T18" fmla="*/ 115 w 796"/>
                <a:gd name="T19" fmla="*/ 45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1 h 641"/>
                <a:gd name="T28" fmla="*/ 229 w 796"/>
                <a:gd name="T29" fmla="*/ 250 h 641"/>
                <a:gd name="T30" fmla="*/ 302 w 796"/>
                <a:gd name="T31" fmla="*/ 350 h 641"/>
                <a:gd name="T32" fmla="*/ 330 w 796"/>
                <a:gd name="T33" fmla="*/ 411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6 h 641"/>
                <a:gd name="T44" fmla="*/ 438 w 796"/>
                <a:gd name="T45" fmla="*/ 441 h 641"/>
                <a:gd name="T46" fmla="*/ 461 w 796"/>
                <a:gd name="T47" fmla="*/ 435 h 641"/>
                <a:gd name="T48" fmla="*/ 512 w 796"/>
                <a:gd name="T49" fmla="*/ 425 h 641"/>
                <a:gd name="T50" fmla="*/ 629 w 796"/>
                <a:gd name="T51" fmla="*/ 391 h 641"/>
                <a:gd name="T52" fmla="*/ 736 w 796"/>
                <a:gd name="T53" fmla="*/ 353 h 641"/>
                <a:gd name="T54" fmla="*/ 785 w 796"/>
                <a:gd name="T55" fmla="*/ 327 h 641"/>
                <a:gd name="T56" fmla="*/ 796 w 796"/>
                <a:gd name="T57" fmla="*/ 313 h 641"/>
                <a:gd name="T58" fmla="*/ 793 w 796"/>
                <a:gd name="T59" fmla="*/ 309 h 641"/>
                <a:gd name="T60" fmla="*/ 793 w 796"/>
                <a:gd name="T61" fmla="*/ 309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6" h="641">
                  <a:moveTo>
                    <a:pt x="793" y="309"/>
                  </a:moveTo>
                  <a:lnTo>
                    <a:pt x="762" y="320"/>
                  </a:lnTo>
                  <a:lnTo>
                    <a:pt x="599" y="372"/>
                  </a:lnTo>
                  <a:lnTo>
                    <a:pt x="520" y="388"/>
                  </a:lnTo>
                  <a:lnTo>
                    <a:pt x="476" y="389"/>
                  </a:lnTo>
                  <a:lnTo>
                    <a:pt x="461" y="385"/>
                  </a:lnTo>
                  <a:lnTo>
                    <a:pt x="445" y="378"/>
                  </a:lnTo>
                  <a:lnTo>
                    <a:pt x="397" y="340"/>
                  </a:lnTo>
                  <a:lnTo>
                    <a:pt x="306" y="252"/>
                  </a:lnTo>
                  <a:lnTo>
                    <a:pt x="115" y="45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1"/>
                  </a:lnTo>
                  <a:lnTo>
                    <a:pt x="229" y="250"/>
                  </a:lnTo>
                  <a:lnTo>
                    <a:pt x="302" y="350"/>
                  </a:lnTo>
                  <a:lnTo>
                    <a:pt x="330" y="411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6"/>
                  </a:lnTo>
                  <a:lnTo>
                    <a:pt x="438" y="441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1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3"/>
                  </a:lnTo>
                  <a:lnTo>
                    <a:pt x="793" y="309"/>
                  </a:lnTo>
                  <a:lnTo>
                    <a:pt x="793" y="309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8311848" y="2396009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0 h 871"/>
                <a:gd name="T12" fmla="*/ 87 w 692"/>
                <a:gd name="T13" fmla="*/ 604 h 871"/>
                <a:gd name="T14" fmla="*/ 106 w 692"/>
                <a:gd name="T15" fmla="*/ 570 h 871"/>
                <a:gd name="T16" fmla="*/ 129 w 692"/>
                <a:gd name="T17" fmla="*/ 486 h 871"/>
                <a:gd name="T18" fmla="*/ 163 w 692"/>
                <a:gd name="T19" fmla="*/ 420 h 871"/>
                <a:gd name="T20" fmla="*/ 196 w 692"/>
                <a:gd name="T21" fmla="*/ 363 h 871"/>
                <a:gd name="T22" fmla="*/ 231 w 692"/>
                <a:gd name="T23" fmla="*/ 282 h 871"/>
                <a:gd name="T24" fmla="*/ 283 w 692"/>
                <a:gd name="T25" fmla="*/ 206 h 871"/>
                <a:gd name="T26" fmla="*/ 340 w 692"/>
                <a:gd name="T27" fmla="*/ 157 h 871"/>
                <a:gd name="T28" fmla="*/ 378 w 692"/>
                <a:gd name="T29" fmla="*/ 138 h 871"/>
                <a:gd name="T30" fmla="*/ 435 w 692"/>
                <a:gd name="T31" fmla="*/ 103 h 871"/>
                <a:gd name="T32" fmla="*/ 493 w 692"/>
                <a:gd name="T33" fmla="*/ 67 h 871"/>
                <a:gd name="T34" fmla="*/ 551 w 692"/>
                <a:gd name="T35" fmla="*/ 33 h 871"/>
                <a:gd name="T36" fmla="*/ 641 w 692"/>
                <a:gd name="T37" fmla="*/ 0 h 871"/>
                <a:gd name="T38" fmla="*/ 692 w 692"/>
                <a:gd name="T39" fmla="*/ 0 h 871"/>
                <a:gd name="T40" fmla="*/ 689 w 692"/>
                <a:gd name="T41" fmla="*/ 0 h 871"/>
                <a:gd name="T42" fmla="*/ 667 w 692"/>
                <a:gd name="T43" fmla="*/ 17 h 871"/>
                <a:gd name="T44" fmla="*/ 644 w 692"/>
                <a:gd name="T45" fmla="*/ 41 h 871"/>
                <a:gd name="T46" fmla="*/ 574 w 692"/>
                <a:gd name="T47" fmla="*/ 85 h 871"/>
                <a:gd name="T48" fmla="*/ 545 w 692"/>
                <a:gd name="T49" fmla="*/ 119 h 871"/>
                <a:gd name="T50" fmla="*/ 487 w 692"/>
                <a:gd name="T51" fmla="*/ 154 h 871"/>
                <a:gd name="T52" fmla="*/ 430 w 692"/>
                <a:gd name="T53" fmla="*/ 190 h 871"/>
                <a:gd name="T54" fmla="*/ 391 w 692"/>
                <a:gd name="T55" fmla="*/ 224 h 871"/>
                <a:gd name="T56" fmla="*/ 333 w 692"/>
                <a:gd name="T57" fmla="*/ 256 h 871"/>
                <a:gd name="T58" fmla="*/ 307 w 692"/>
                <a:gd name="T59" fmla="*/ 308 h 871"/>
                <a:gd name="T60" fmla="*/ 273 w 692"/>
                <a:gd name="T61" fmla="*/ 387 h 871"/>
                <a:gd name="T62" fmla="*/ 241 w 692"/>
                <a:gd name="T63" fmla="*/ 429 h 871"/>
                <a:gd name="T64" fmla="*/ 205 w 692"/>
                <a:gd name="T65" fmla="*/ 512 h 871"/>
                <a:gd name="T66" fmla="*/ 170 w 692"/>
                <a:gd name="T67" fmla="*/ 570 h 871"/>
                <a:gd name="T68" fmla="*/ 154 w 692"/>
                <a:gd name="T69" fmla="*/ 604 h 871"/>
                <a:gd name="T70" fmla="*/ 129 w 692"/>
                <a:gd name="T71" fmla="*/ 640 h 871"/>
                <a:gd name="T72" fmla="*/ 118 w 692"/>
                <a:gd name="T73" fmla="*/ 675 h 871"/>
                <a:gd name="T74" fmla="*/ 84 w 692"/>
                <a:gd name="T75" fmla="*/ 730 h 871"/>
                <a:gd name="T76" fmla="*/ 36 w 692"/>
                <a:gd name="T77" fmla="*/ 792 h 871"/>
                <a:gd name="T78" fmla="*/ 34 w 692"/>
                <a:gd name="T79" fmla="*/ 812 h 871"/>
                <a:gd name="T80" fmla="*/ 26 w 692"/>
                <a:gd name="T81" fmla="*/ 861 h 871"/>
                <a:gd name="T82" fmla="*/ 0 w 692"/>
                <a:gd name="T83" fmla="*/ 871 h 871"/>
                <a:gd name="T84" fmla="*/ 8 w 692"/>
                <a:gd name="T8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5"/>
                  </a:lnTo>
                  <a:lnTo>
                    <a:pt x="26" y="835"/>
                  </a:lnTo>
                  <a:lnTo>
                    <a:pt x="26" y="819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0"/>
                  </a:lnTo>
                  <a:lnTo>
                    <a:pt x="77" y="625"/>
                  </a:lnTo>
                  <a:lnTo>
                    <a:pt x="87" y="604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2"/>
                  </a:lnTo>
                  <a:lnTo>
                    <a:pt x="129" y="486"/>
                  </a:lnTo>
                  <a:lnTo>
                    <a:pt x="144" y="468"/>
                  </a:lnTo>
                  <a:lnTo>
                    <a:pt x="163" y="420"/>
                  </a:lnTo>
                  <a:lnTo>
                    <a:pt x="180" y="384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5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19"/>
                  </a:lnTo>
                  <a:lnTo>
                    <a:pt x="435" y="103"/>
                  </a:lnTo>
                  <a:lnTo>
                    <a:pt x="455" y="86"/>
                  </a:lnTo>
                  <a:lnTo>
                    <a:pt x="493" y="67"/>
                  </a:lnTo>
                  <a:lnTo>
                    <a:pt x="513" y="51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1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3"/>
                  </a:lnTo>
                  <a:lnTo>
                    <a:pt x="545" y="119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4"/>
                  </a:lnTo>
                  <a:lnTo>
                    <a:pt x="353" y="253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29"/>
                  </a:lnTo>
                  <a:lnTo>
                    <a:pt x="273" y="387"/>
                  </a:lnTo>
                  <a:lnTo>
                    <a:pt x="257" y="410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2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4"/>
                  </a:lnTo>
                  <a:lnTo>
                    <a:pt x="144" y="625"/>
                  </a:lnTo>
                  <a:lnTo>
                    <a:pt x="129" y="640"/>
                  </a:lnTo>
                  <a:lnTo>
                    <a:pt x="129" y="656"/>
                  </a:lnTo>
                  <a:lnTo>
                    <a:pt x="118" y="675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4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69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9057973" y="2580159"/>
              <a:ext cx="501650" cy="465138"/>
            </a:xfrm>
            <a:custGeom>
              <a:avLst/>
              <a:gdLst>
                <a:gd name="T0" fmla="*/ 870 w 948"/>
                <a:gd name="T1" fmla="*/ 881 h 881"/>
                <a:gd name="T2" fmla="*/ 793 w 948"/>
                <a:gd name="T3" fmla="*/ 829 h 881"/>
                <a:gd name="T4" fmla="*/ 870 w 948"/>
                <a:gd name="T5" fmla="*/ 625 h 881"/>
                <a:gd name="T6" fmla="*/ 0 w 948"/>
                <a:gd name="T7" fmla="*/ 88 h 881"/>
                <a:gd name="T8" fmla="*/ 0 w 948"/>
                <a:gd name="T9" fmla="*/ 36 h 881"/>
                <a:gd name="T10" fmla="*/ 0 w 948"/>
                <a:gd name="T11" fmla="*/ 36 h 881"/>
                <a:gd name="T12" fmla="*/ 1 w 948"/>
                <a:gd name="T13" fmla="*/ 26 h 881"/>
                <a:gd name="T14" fmla="*/ 16 w 948"/>
                <a:gd name="T15" fmla="*/ 10 h 881"/>
                <a:gd name="T16" fmla="*/ 34 w 948"/>
                <a:gd name="T17" fmla="*/ 0 h 881"/>
                <a:gd name="T18" fmla="*/ 49 w 948"/>
                <a:gd name="T19" fmla="*/ 3 h 881"/>
                <a:gd name="T20" fmla="*/ 50 w 948"/>
                <a:gd name="T21" fmla="*/ 10 h 881"/>
                <a:gd name="T22" fmla="*/ 922 w 948"/>
                <a:gd name="T23" fmla="*/ 573 h 881"/>
                <a:gd name="T24" fmla="*/ 930 w 948"/>
                <a:gd name="T25" fmla="*/ 583 h 881"/>
                <a:gd name="T26" fmla="*/ 940 w 948"/>
                <a:gd name="T27" fmla="*/ 603 h 881"/>
                <a:gd name="T28" fmla="*/ 948 w 948"/>
                <a:gd name="T29" fmla="*/ 641 h 881"/>
                <a:gd name="T30" fmla="*/ 948 w 948"/>
                <a:gd name="T31" fmla="*/ 677 h 881"/>
                <a:gd name="T32" fmla="*/ 870 w 948"/>
                <a:gd name="T33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8" h="881">
                  <a:moveTo>
                    <a:pt x="870" y="881"/>
                  </a:moveTo>
                  <a:lnTo>
                    <a:pt x="793" y="829"/>
                  </a:lnTo>
                  <a:lnTo>
                    <a:pt x="870" y="625"/>
                  </a:lnTo>
                  <a:lnTo>
                    <a:pt x="0" y="8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16" y="10"/>
                  </a:lnTo>
                  <a:lnTo>
                    <a:pt x="34" y="0"/>
                  </a:lnTo>
                  <a:lnTo>
                    <a:pt x="49" y="3"/>
                  </a:lnTo>
                  <a:lnTo>
                    <a:pt x="50" y="10"/>
                  </a:lnTo>
                  <a:lnTo>
                    <a:pt x="922" y="573"/>
                  </a:lnTo>
                  <a:lnTo>
                    <a:pt x="930" y="583"/>
                  </a:lnTo>
                  <a:lnTo>
                    <a:pt x="940" y="603"/>
                  </a:lnTo>
                  <a:lnTo>
                    <a:pt x="948" y="641"/>
                  </a:lnTo>
                  <a:lnTo>
                    <a:pt x="948" y="677"/>
                  </a:lnTo>
                  <a:lnTo>
                    <a:pt x="870" y="8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9053211" y="2584921"/>
              <a:ext cx="139700" cy="139700"/>
            </a:xfrm>
            <a:custGeom>
              <a:avLst/>
              <a:gdLst>
                <a:gd name="T0" fmla="*/ 265 w 265"/>
                <a:gd name="T1" fmla="*/ 180 h 265"/>
                <a:gd name="T2" fmla="*/ 9 w 265"/>
                <a:gd name="T3" fmla="*/ 0 h 265"/>
                <a:gd name="T4" fmla="*/ 0 w 265"/>
                <a:gd name="T5" fmla="*/ 30 h 265"/>
                <a:gd name="T6" fmla="*/ 0 w 265"/>
                <a:gd name="T7" fmla="*/ 94 h 265"/>
                <a:gd name="T8" fmla="*/ 20 w 265"/>
                <a:gd name="T9" fmla="*/ 156 h 265"/>
                <a:gd name="T10" fmla="*/ 58 w 265"/>
                <a:gd name="T11" fmla="*/ 210 h 265"/>
                <a:gd name="T12" fmla="*/ 85 w 265"/>
                <a:gd name="T13" fmla="*/ 231 h 265"/>
                <a:gd name="T14" fmla="*/ 114 w 265"/>
                <a:gd name="T15" fmla="*/ 249 h 265"/>
                <a:gd name="T16" fmla="*/ 170 w 265"/>
                <a:gd name="T17" fmla="*/ 265 h 265"/>
                <a:gd name="T18" fmla="*/ 206 w 265"/>
                <a:gd name="T19" fmla="*/ 259 h 265"/>
                <a:gd name="T20" fmla="*/ 228 w 265"/>
                <a:gd name="T21" fmla="*/ 248 h 265"/>
                <a:gd name="T22" fmla="*/ 245 w 265"/>
                <a:gd name="T23" fmla="*/ 228 h 265"/>
                <a:gd name="T24" fmla="*/ 260 w 265"/>
                <a:gd name="T25" fmla="*/ 199 h 265"/>
                <a:gd name="T26" fmla="*/ 265 w 265"/>
                <a:gd name="T27" fmla="*/ 18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265">
                  <a:moveTo>
                    <a:pt x="265" y="180"/>
                  </a:moveTo>
                  <a:lnTo>
                    <a:pt x="9" y="0"/>
                  </a:lnTo>
                  <a:lnTo>
                    <a:pt x="0" y="30"/>
                  </a:lnTo>
                  <a:lnTo>
                    <a:pt x="0" y="94"/>
                  </a:lnTo>
                  <a:lnTo>
                    <a:pt x="20" y="156"/>
                  </a:lnTo>
                  <a:lnTo>
                    <a:pt x="58" y="210"/>
                  </a:lnTo>
                  <a:lnTo>
                    <a:pt x="85" y="231"/>
                  </a:lnTo>
                  <a:lnTo>
                    <a:pt x="114" y="249"/>
                  </a:lnTo>
                  <a:lnTo>
                    <a:pt x="170" y="265"/>
                  </a:lnTo>
                  <a:lnTo>
                    <a:pt x="206" y="259"/>
                  </a:lnTo>
                  <a:lnTo>
                    <a:pt x="228" y="248"/>
                  </a:lnTo>
                  <a:lnTo>
                    <a:pt x="245" y="228"/>
                  </a:lnTo>
                  <a:lnTo>
                    <a:pt x="260" y="199"/>
                  </a:lnTo>
                  <a:lnTo>
                    <a:pt x="265" y="1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7662561" y="1907059"/>
              <a:ext cx="257175" cy="285750"/>
            </a:xfrm>
            <a:custGeom>
              <a:avLst/>
              <a:gdLst>
                <a:gd name="T0" fmla="*/ 178 w 487"/>
                <a:gd name="T1" fmla="*/ 0 h 539"/>
                <a:gd name="T2" fmla="*/ 252 w 487"/>
                <a:gd name="T3" fmla="*/ 39 h 539"/>
                <a:gd name="T4" fmla="*/ 396 w 487"/>
                <a:gd name="T5" fmla="*/ 115 h 539"/>
                <a:gd name="T6" fmla="*/ 487 w 487"/>
                <a:gd name="T7" fmla="*/ 154 h 539"/>
                <a:gd name="T8" fmla="*/ 358 w 487"/>
                <a:gd name="T9" fmla="*/ 154 h 539"/>
                <a:gd name="T10" fmla="*/ 343 w 487"/>
                <a:gd name="T11" fmla="*/ 157 h 539"/>
                <a:gd name="T12" fmla="*/ 252 w 487"/>
                <a:gd name="T13" fmla="*/ 190 h 539"/>
                <a:gd name="T14" fmla="*/ 184 w 487"/>
                <a:gd name="T15" fmla="*/ 229 h 539"/>
                <a:gd name="T16" fmla="*/ 153 w 487"/>
                <a:gd name="T17" fmla="*/ 256 h 539"/>
                <a:gd name="T18" fmla="*/ 135 w 487"/>
                <a:gd name="T19" fmla="*/ 278 h 539"/>
                <a:gd name="T20" fmla="*/ 106 w 487"/>
                <a:gd name="T21" fmla="*/ 341 h 539"/>
                <a:gd name="T22" fmla="*/ 86 w 487"/>
                <a:gd name="T23" fmla="*/ 418 h 539"/>
                <a:gd name="T24" fmla="*/ 78 w 487"/>
                <a:gd name="T25" fmla="*/ 500 h 539"/>
                <a:gd name="T26" fmla="*/ 76 w 487"/>
                <a:gd name="T27" fmla="*/ 539 h 539"/>
                <a:gd name="T28" fmla="*/ 57 w 487"/>
                <a:gd name="T29" fmla="*/ 523 h 539"/>
                <a:gd name="T30" fmla="*/ 19 w 487"/>
                <a:gd name="T31" fmla="*/ 503 h 539"/>
                <a:gd name="T32" fmla="*/ 0 w 487"/>
                <a:gd name="T33" fmla="*/ 487 h 539"/>
                <a:gd name="T34" fmla="*/ 178 w 487"/>
                <a:gd name="T3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7" h="539">
                  <a:moveTo>
                    <a:pt x="178" y="0"/>
                  </a:moveTo>
                  <a:lnTo>
                    <a:pt x="252" y="39"/>
                  </a:lnTo>
                  <a:lnTo>
                    <a:pt x="396" y="115"/>
                  </a:lnTo>
                  <a:lnTo>
                    <a:pt x="487" y="154"/>
                  </a:lnTo>
                  <a:lnTo>
                    <a:pt x="358" y="154"/>
                  </a:lnTo>
                  <a:lnTo>
                    <a:pt x="343" y="157"/>
                  </a:lnTo>
                  <a:lnTo>
                    <a:pt x="252" y="190"/>
                  </a:lnTo>
                  <a:lnTo>
                    <a:pt x="184" y="229"/>
                  </a:lnTo>
                  <a:lnTo>
                    <a:pt x="153" y="256"/>
                  </a:lnTo>
                  <a:lnTo>
                    <a:pt x="135" y="278"/>
                  </a:lnTo>
                  <a:lnTo>
                    <a:pt x="106" y="341"/>
                  </a:lnTo>
                  <a:lnTo>
                    <a:pt x="86" y="418"/>
                  </a:lnTo>
                  <a:lnTo>
                    <a:pt x="78" y="500"/>
                  </a:lnTo>
                  <a:lnTo>
                    <a:pt x="76" y="539"/>
                  </a:lnTo>
                  <a:lnTo>
                    <a:pt x="57" y="523"/>
                  </a:lnTo>
                  <a:lnTo>
                    <a:pt x="19" y="503"/>
                  </a:lnTo>
                  <a:lnTo>
                    <a:pt x="0" y="48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8027686" y="2056284"/>
              <a:ext cx="758825" cy="773113"/>
            </a:xfrm>
            <a:custGeom>
              <a:avLst/>
              <a:gdLst>
                <a:gd name="T0" fmla="*/ 1433 w 1433"/>
                <a:gd name="T1" fmla="*/ 922 h 1459"/>
                <a:gd name="T2" fmla="*/ 1229 w 1433"/>
                <a:gd name="T3" fmla="*/ 1459 h 1459"/>
                <a:gd name="T4" fmla="*/ 1053 w 1433"/>
                <a:gd name="T5" fmla="*/ 1360 h 1459"/>
                <a:gd name="T6" fmla="*/ 668 w 1433"/>
                <a:gd name="T7" fmla="*/ 1129 h 1459"/>
                <a:gd name="T8" fmla="*/ 461 w 1433"/>
                <a:gd name="T9" fmla="*/ 998 h 1459"/>
                <a:gd name="T10" fmla="*/ 458 w 1433"/>
                <a:gd name="T11" fmla="*/ 948 h 1459"/>
                <a:gd name="T12" fmla="*/ 431 w 1433"/>
                <a:gd name="T13" fmla="*/ 820 h 1459"/>
                <a:gd name="T14" fmla="*/ 402 w 1433"/>
                <a:gd name="T15" fmla="*/ 732 h 1459"/>
                <a:gd name="T16" fmla="*/ 383 w 1433"/>
                <a:gd name="T17" fmla="*/ 691 h 1459"/>
                <a:gd name="T18" fmla="*/ 378 w 1433"/>
                <a:gd name="T19" fmla="*/ 666 h 1459"/>
                <a:gd name="T20" fmla="*/ 349 w 1433"/>
                <a:gd name="T21" fmla="*/ 591 h 1459"/>
                <a:gd name="T22" fmla="*/ 282 w 1433"/>
                <a:gd name="T23" fmla="*/ 448 h 1459"/>
                <a:gd name="T24" fmla="*/ 177 w 1433"/>
                <a:gd name="T25" fmla="*/ 247 h 1459"/>
                <a:gd name="T26" fmla="*/ 94 w 1433"/>
                <a:gd name="T27" fmla="*/ 100 h 1459"/>
                <a:gd name="T28" fmla="*/ 77 w 1433"/>
                <a:gd name="T29" fmla="*/ 77 h 1459"/>
                <a:gd name="T30" fmla="*/ 38 w 1433"/>
                <a:gd name="T31" fmla="*/ 39 h 1459"/>
                <a:gd name="T32" fmla="*/ 0 w 1433"/>
                <a:gd name="T33" fmla="*/ 0 h 1459"/>
                <a:gd name="T34" fmla="*/ 157 w 1433"/>
                <a:gd name="T35" fmla="*/ 97 h 1459"/>
                <a:gd name="T36" fmla="*/ 493 w 1433"/>
                <a:gd name="T37" fmla="*/ 298 h 1459"/>
                <a:gd name="T38" fmla="*/ 666 w 1433"/>
                <a:gd name="T39" fmla="*/ 409 h 1459"/>
                <a:gd name="T40" fmla="*/ 771 w 1433"/>
                <a:gd name="T41" fmla="*/ 468 h 1459"/>
                <a:gd name="T42" fmla="*/ 972 w 1433"/>
                <a:gd name="T43" fmla="*/ 592 h 1459"/>
                <a:gd name="T44" fmla="*/ 1164 w 1433"/>
                <a:gd name="T45" fmla="*/ 722 h 1459"/>
                <a:gd name="T46" fmla="*/ 1347 w 1433"/>
                <a:gd name="T47" fmla="*/ 854 h 1459"/>
                <a:gd name="T48" fmla="*/ 1433 w 1433"/>
                <a:gd name="T49" fmla="*/ 922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3" h="1459">
                  <a:moveTo>
                    <a:pt x="1433" y="922"/>
                  </a:moveTo>
                  <a:lnTo>
                    <a:pt x="1229" y="1459"/>
                  </a:lnTo>
                  <a:lnTo>
                    <a:pt x="1053" y="1360"/>
                  </a:lnTo>
                  <a:lnTo>
                    <a:pt x="668" y="1129"/>
                  </a:lnTo>
                  <a:lnTo>
                    <a:pt x="461" y="998"/>
                  </a:lnTo>
                  <a:lnTo>
                    <a:pt x="458" y="948"/>
                  </a:lnTo>
                  <a:lnTo>
                    <a:pt x="431" y="820"/>
                  </a:lnTo>
                  <a:lnTo>
                    <a:pt x="402" y="732"/>
                  </a:lnTo>
                  <a:lnTo>
                    <a:pt x="383" y="691"/>
                  </a:lnTo>
                  <a:lnTo>
                    <a:pt x="378" y="666"/>
                  </a:lnTo>
                  <a:lnTo>
                    <a:pt x="349" y="591"/>
                  </a:lnTo>
                  <a:lnTo>
                    <a:pt x="282" y="448"/>
                  </a:lnTo>
                  <a:lnTo>
                    <a:pt x="177" y="247"/>
                  </a:lnTo>
                  <a:lnTo>
                    <a:pt x="94" y="100"/>
                  </a:lnTo>
                  <a:lnTo>
                    <a:pt x="77" y="77"/>
                  </a:lnTo>
                  <a:lnTo>
                    <a:pt x="38" y="39"/>
                  </a:lnTo>
                  <a:lnTo>
                    <a:pt x="0" y="0"/>
                  </a:lnTo>
                  <a:lnTo>
                    <a:pt x="157" y="97"/>
                  </a:lnTo>
                  <a:lnTo>
                    <a:pt x="493" y="298"/>
                  </a:lnTo>
                  <a:lnTo>
                    <a:pt x="666" y="409"/>
                  </a:lnTo>
                  <a:lnTo>
                    <a:pt x="771" y="468"/>
                  </a:lnTo>
                  <a:lnTo>
                    <a:pt x="972" y="592"/>
                  </a:lnTo>
                  <a:lnTo>
                    <a:pt x="1164" y="722"/>
                  </a:lnTo>
                  <a:lnTo>
                    <a:pt x="1347" y="854"/>
                  </a:lnTo>
                  <a:lnTo>
                    <a:pt x="1433" y="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9464373" y="3067521"/>
              <a:ext cx="168275" cy="276225"/>
            </a:xfrm>
            <a:custGeom>
              <a:avLst/>
              <a:gdLst>
                <a:gd name="T0" fmla="*/ 308 w 319"/>
                <a:gd name="T1" fmla="*/ 190 h 522"/>
                <a:gd name="T2" fmla="*/ 315 w 319"/>
                <a:gd name="T3" fmla="*/ 180 h 522"/>
                <a:gd name="T4" fmla="*/ 319 w 319"/>
                <a:gd name="T5" fmla="*/ 152 h 522"/>
                <a:gd name="T6" fmla="*/ 311 w 319"/>
                <a:gd name="T7" fmla="*/ 109 h 522"/>
                <a:gd name="T8" fmla="*/ 308 w 319"/>
                <a:gd name="T9" fmla="*/ 87 h 522"/>
                <a:gd name="T10" fmla="*/ 282 w 319"/>
                <a:gd name="T11" fmla="*/ 62 h 522"/>
                <a:gd name="T12" fmla="*/ 256 w 319"/>
                <a:gd name="T13" fmla="*/ 36 h 522"/>
                <a:gd name="T14" fmla="*/ 237 w 319"/>
                <a:gd name="T15" fmla="*/ 17 h 522"/>
                <a:gd name="T16" fmla="*/ 201 w 319"/>
                <a:gd name="T17" fmla="*/ 0 h 522"/>
                <a:gd name="T18" fmla="*/ 172 w 319"/>
                <a:gd name="T19" fmla="*/ 3 h 522"/>
                <a:gd name="T20" fmla="*/ 154 w 319"/>
                <a:gd name="T21" fmla="*/ 10 h 522"/>
                <a:gd name="T22" fmla="*/ 0 w 319"/>
                <a:gd name="T23" fmla="*/ 420 h 522"/>
                <a:gd name="T24" fmla="*/ 38 w 319"/>
                <a:gd name="T25" fmla="*/ 458 h 522"/>
                <a:gd name="T26" fmla="*/ 77 w 319"/>
                <a:gd name="T27" fmla="*/ 496 h 522"/>
                <a:gd name="T28" fmla="*/ 96 w 319"/>
                <a:gd name="T29" fmla="*/ 512 h 522"/>
                <a:gd name="T30" fmla="*/ 135 w 319"/>
                <a:gd name="T31" fmla="*/ 522 h 522"/>
                <a:gd name="T32" fmla="*/ 154 w 319"/>
                <a:gd name="T33" fmla="*/ 522 h 522"/>
                <a:gd name="T34" fmla="*/ 172 w 319"/>
                <a:gd name="T35" fmla="*/ 519 h 522"/>
                <a:gd name="T36" fmla="*/ 211 w 319"/>
                <a:gd name="T37" fmla="*/ 491 h 522"/>
                <a:gd name="T38" fmla="*/ 230 w 319"/>
                <a:gd name="T39" fmla="*/ 470 h 522"/>
                <a:gd name="T40" fmla="*/ 308 w 319"/>
                <a:gd name="T41" fmla="*/ 19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522">
                  <a:moveTo>
                    <a:pt x="308" y="190"/>
                  </a:moveTo>
                  <a:lnTo>
                    <a:pt x="315" y="180"/>
                  </a:lnTo>
                  <a:lnTo>
                    <a:pt x="319" y="152"/>
                  </a:lnTo>
                  <a:lnTo>
                    <a:pt x="311" y="109"/>
                  </a:lnTo>
                  <a:lnTo>
                    <a:pt x="308" y="87"/>
                  </a:lnTo>
                  <a:lnTo>
                    <a:pt x="282" y="62"/>
                  </a:lnTo>
                  <a:lnTo>
                    <a:pt x="256" y="36"/>
                  </a:lnTo>
                  <a:lnTo>
                    <a:pt x="237" y="17"/>
                  </a:lnTo>
                  <a:lnTo>
                    <a:pt x="201" y="0"/>
                  </a:lnTo>
                  <a:lnTo>
                    <a:pt x="172" y="3"/>
                  </a:lnTo>
                  <a:lnTo>
                    <a:pt x="154" y="10"/>
                  </a:lnTo>
                  <a:lnTo>
                    <a:pt x="0" y="420"/>
                  </a:lnTo>
                  <a:lnTo>
                    <a:pt x="38" y="458"/>
                  </a:lnTo>
                  <a:lnTo>
                    <a:pt x="77" y="496"/>
                  </a:lnTo>
                  <a:lnTo>
                    <a:pt x="96" y="512"/>
                  </a:lnTo>
                  <a:lnTo>
                    <a:pt x="135" y="522"/>
                  </a:lnTo>
                  <a:lnTo>
                    <a:pt x="154" y="522"/>
                  </a:lnTo>
                  <a:lnTo>
                    <a:pt x="172" y="519"/>
                  </a:lnTo>
                  <a:lnTo>
                    <a:pt x="211" y="491"/>
                  </a:lnTo>
                  <a:lnTo>
                    <a:pt x="230" y="470"/>
                  </a:lnTo>
                  <a:lnTo>
                    <a:pt x="308" y="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8678561" y="2545234"/>
              <a:ext cx="852488" cy="730250"/>
            </a:xfrm>
            <a:custGeom>
              <a:avLst/>
              <a:gdLst>
                <a:gd name="T0" fmla="*/ 0 w 1613"/>
                <a:gd name="T1" fmla="*/ 537 h 1382"/>
                <a:gd name="T2" fmla="*/ 65 w 1613"/>
                <a:gd name="T3" fmla="*/ 589 h 1382"/>
                <a:gd name="T4" fmla="*/ 243 w 1613"/>
                <a:gd name="T5" fmla="*/ 713 h 1382"/>
                <a:gd name="T6" fmla="*/ 537 w 1613"/>
                <a:gd name="T7" fmla="*/ 906 h 1382"/>
                <a:gd name="T8" fmla="*/ 665 w 1613"/>
                <a:gd name="T9" fmla="*/ 998 h 1382"/>
                <a:gd name="T10" fmla="*/ 772 w 1613"/>
                <a:gd name="T11" fmla="*/ 1064 h 1382"/>
                <a:gd name="T12" fmla="*/ 980 w 1613"/>
                <a:gd name="T13" fmla="*/ 1186 h 1382"/>
                <a:gd name="T14" fmla="*/ 1182 w 1613"/>
                <a:gd name="T15" fmla="*/ 1287 h 1382"/>
                <a:gd name="T16" fmla="*/ 1371 w 1613"/>
                <a:gd name="T17" fmla="*/ 1359 h 1382"/>
                <a:gd name="T18" fmla="*/ 1459 w 1613"/>
                <a:gd name="T19" fmla="*/ 1382 h 1382"/>
                <a:gd name="T20" fmla="*/ 1613 w 1613"/>
                <a:gd name="T21" fmla="*/ 973 h 1382"/>
                <a:gd name="T22" fmla="*/ 1544 w 1613"/>
                <a:gd name="T23" fmla="*/ 904 h 1382"/>
                <a:gd name="T24" fmla="*/ 1382 w 1613"/>
                <a:gd name="T25" fmla="*/ 763 h 1382"/>
                <a:gd name="T26" fmla="*/ 1199 w 1613"/>
                <a:gd name="T27" fmla="*/ 619 h 1382"/>
                <a:gd name="T28" fmla="*/ 1001 w 1613"/>
                <a:gd name="T29" fmla="*/ 478 h 1382"/>
                <a:gd name="T30" fmla="*/ 896 w 1613"/>
                <a:gd name="T31" fmla="*/ 409 h 1382"/>
                <a:gd name="T32" fmla="*/ 756 w 1613"/>
                <a:gd name="T33" fmla="*/ 332 h 1382"/>
                <a:gd name="T34" fmla="*/ 361 w 1613"/>
                <a:gd name="T35" fmla="*/ 92 h 1382"/>
                <a:gd name="T36" fmla="*/ 204 w 1613"/>
                <a:gd name="T37" fmla="*/ 0 h 1382"/>
                <a:gd name="T38" fmla="*/ 0 w 1613"/>
                <a:gd name="T39" fmla="*/ 537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3" h="1382">
                  <a:moveTo>
                    <a:pt x="0" y="537"/>
                  </a:moveTo>
                  <a:lnTo>
                    <a:pt x="65" y="589"/>
                  </a:lnTo>
                  <a:lnTo>
                    <a:pt x="243" y="713"/>
                  </a:lnTo>
                  <a:lnTo>
                    <a:pt x="537" y="906"/>
                  </a:lnTo>
                  <a:lnTo>
                    <a:pt x="665" y="998"/>
                  </a:lnTo>
                  <a:lnTo>
                    <a:pt x="772" y="1064"/>
                  </a:lnTo>
                  <a:lnTo>
                    <a:pt x="980" y="1186"/>
                  </a:lnTo>
                  <a:lnTo>
                    <a:pt x="1182" y="1287"/>
                  </a:lnTo>
                  <a:lnTo>
                    <a:pt x="1371" y="1359"/>
                  </a:lnTo>
                  <a:lnTo>
                    <a:pt x="1459" y="1382"/>
                  </a:lnTo>
                  <a:lnTo>
                    <a:pt x="1613" y="973"/>
                  </a:lnTo>
                  <a:lnTo>
                    <a:pt x="1544" y="904"/>
                  </a:lnTo>
                  <a:lnTo>
                    <a:pt x="1382" y="763"/>
                  </a:lnTo>
                  <a:lnTo>
                    <a:pt x="1199" y="619"/>
                  </a:lnTo>
                  <a:lnTo>
                    <a:pt x="1001" y="478"/>
                  </a:lnTo>
                  <a:lnTo>
                    <a:pt x="896" y="409"/>
                  </a:lnTo>
                  <a:lnTo>
                    <a:pt x="756" y="332"/>
                  </a:lnTo>
                  <a:lnTo>
                    <a:pt x="361" y="92"/>
                  </a:lnTo>
                  <a:lnTo>
                    <a:pt x="204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8622998" y="2503959"/>
              <a:ext cx="230188" cy="366713"/>
            </a:xfrm>
            <a:custGeom>
              <a:avLst/>
              <a:gdLst>
                <a:gd name="T0" fmla="*/ 0 w 435"/>
                <a:gd name="T1" fmla="*/ 537 h 691"/>
                <a:gd name="T2" fmla="*/ 205 w 435"/>
                <a:gd name="T3" fmla="*/ 0 h 691"/>
                <a:gd name="T4" fmla="*/ 435 w 435"/>
                <a:gd name="T5" fmla="*/ 152 h 691"/>
                <a:gd name="T6" fmla="*/ 231 w 435"/>
                <a:gd name="T7" fmla="*/ 691 h 691"/>
                <a:gd name="T8" fmla="*/ 0 w 435"/>
                <a:gd name="T9" fmla="*/ 53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691">
                  <a:moveTo>
                    <a:pt x="0" y="537"/>
                  </a:moveTo>
                  <a:lnTo>
                    <a:pt x="205" y="0"/>
                  </a:lnTo>
                  <a:lnTo>
                    <a:pt x="435" y="152"/>
                  </a:lnTo>
                  <a:lnTo>
                    <a:pt x="231" y="691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7364111" y="1784821"/>
              <a:ext cx="392113" cy="366713"/>
            </a:xfrm>
            <a:custGeom>
              <a:avLst/>
              <a:gdLst>
                <a:gd name="T0" fmla="*/ 563 w 741"/>
                <a:gd name="T1" fmla="*/ 694 h 694"/>
                <a:gd name="T2" fmla="*/ 501 w 741"/>
                <a:gd name="T3" fmla="*/ 651 h 694"/>
                <a:gd name="T4" fmla="*/ 351 w 741"/>
                <a:gd name="T5" fmla="*/ 527 h 694"/>
                <a:gd name="T6" fmla="*/ 193 w 741"/>
                <a:gd name="T7" fmla="*/ 373 h 694"/>
                <a:gd name="T8" fmla="*/ 85 w 741"/>
                <a:gd name="T9" fmla="*/ 250 h 694"/>
                <a:gd name="T10" fmla="*/ 24 w 741"/>
                <a:gd name="T11" fmla="*/ 170 h 694"/>
                <a:gd name="T12" fmla="*/ 0 w 741"/>
                <a:gd name="T13" fmla="*/ 131 h 694"/>
                <a:gd name="T14" fmla="*/ 50 w 741"/>
                <a:gd name="T15" fmla="*/ 3 h 694"/>
                <a:gd name="T16" fmla="*/ 85 w 741"/>
                <a:gd name="T17" fmla="*/ 0 h 694"/>
                <a:gd name="T18" fmla="*/ 165 w 741"/>
                <a:gd name="T19" fmla="*/ 6 h 694"/>
                <a:gd name="T20" fmla="*/ 253 w 741"/>
                <a:gd name="T21" fmla="*/ 24 h 694"/>
                <a:gd name="T22" fmla="*/ 348 w 741"/>
                <a:gd name="T23" fmla="*/ 53 h 694"/>
                <a:gd name="T24" fmla="*/ 492 w 741"/>
                <a:gd name="T25" fmla="*/ 109 h 694"/>
                <a:gd name="T26" fmla="*/ 669 w 741"/>
                <a:gd name="T27" fmla="*/ 194 h 694"/>
                <a:gd name="T28" fmla="*/ 741 w 741"/>
                <a:gd name="T29" fmla="*/ 233 h 694"/>
                <a:gd name="T30" fmla="*/ 563 w 741"/>
                <a:gd name="T3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1" h="694">
                  <a:moveTo>
                    <a:pt x="563" y="694"/>
                  </a:moveTo>
                  <a:lnTo>
                    <a:pt x="501" y="651"/>
                  </a:lnTo>
                  <a:lnTo>
                    <a:pt x="351" y="527"/>
                  </a:lnTo>
                  <a:lnTo>
                    <a:pt x="193" y="373"/>
                  </a:lnTo>
                  <a:lnTo>
                    <a:pt x="85" y="250"/>
                  </a:lnTo>
                  <a:lnTo>
                    <a:pt x="24" y="170"/>
                  </a:lnTo>
                  <a:lnTo>
                    <a:pt x="0" y="131"/>
                  </a:lnTo>
                  <a:lnTo>
                    <a:pt x="50" y="3"/>
                  </a:lnTo>
                  <a:lnTo>
                    <a:pt x="85" y="0"/>
                  </a:lnTo>
                  <a:lnTo>
                    <a:pt x="165" y="6"/>
                  </a:lnTo>
                  <a:lnTo>
                    <a:pt x="253" y="24"/>
                  </a:lnTo>
                  <a:lnTo>
                    <a:pt x="348" y="53"/>
                  </a:lnTo>
                  <a:lnTo>
                    <a:pt x="492" y="109"/>
                  </a:lnTo>
                  <a:lnTo>
                    <a:pt x="669" y="194"/>
                  </a:lnTo>
                  <a:lnTo>
                    <a:pt x="741" y="233"/>
                  </a:lnTo>
                  <a:lnTo>
                    <a:pt x="563" y="6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7322836" y="1786409"/>
              <a:ext cx="68263" cy="53975"/>
            </a:xfrm>
            <a:custGeom>
              <a:avLst/>
              <a:gdLst>
                <a:gd name="T0" fmla="*/ 0 w 128"/>
                <a:gd name="T1" fmla="*/ 0 h 103"/>
                <a:gd name="T2" fmla="*/ 0 w 128"/>
                <a:gd name="T3" fmla="*/ 0 h 103"/>
                <a:gd name="T4" fmla="*/ 1 w 128"/>
                <a:gd name="T5" fmla="*/ 0 h 103"/>
                <a:gd name="T6" fmla="*/ 13 w 128"/>
                <a:gd name="T7" fmla="*/ 0 h 103"/>
                <a:gd name="T8" fmla="*/ 0 w 128"/>
                <a:gd name="T9" fmla="*/ 0 h 103"/>
                <a:gd name="T10" fmla="*/ 128 w 128"/>
                <a:gd name="T11" fmla="*/ 0 h 103"/>
                <a:gd name="T12" fmla="*/ 78 w 128"/>
                <a:gd name="T13" fmla="*/ 103 h 103"/>
                <a:gd name="T14" fmla="*/ 0 w 128"/>
                <a:gd name="T15" fmla="*/ 0 h 103"/>
                <a:gd name="T16" fmla="*/ 0 w 128"/>
                <a:gd name="T17" fmla="*/ 13 h 103"/>
                <a:gd name="T18" fmla="*/ 0 w 128"/>
                <a:gd name="T19" fmla="*/ 7 h 103"/>
                <a:gd name="T20" fmla="*/ 0 w 128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03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78" y="10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7729236" y="1973734"/>
              <a:ext cx="690563" cy="1085850"/>
            </a:xfrm>
            <a:custGeom>
              <a:avLst/>
              <a:gdLst>
                <a:gd name="T0" fmla="*/ 0 w 1305"/>
                <a:gd name="T1" fmla="*/ 106 h 2052"/>
                <a:gd name="T2" fmla="*/ 6 w 1305"/>
                <a:gd name="T3" fmla="*/ 101 h 2052"/>
                <a:gd name="T4" fmla="*/ 66 w 1305"/>
                <a:gd name="T5" fmla="*/ 62 h 2052"/>
                <a:gd name="T6" fmla="*/ 147 w 1305"/>
                <a:gd name="T7" fmla="*/ 34 h 2052"/>
                <a:gd name="T8" fmla="*/ 212 w 1305"/>
                <a:gd name="T9" fmla="*/ 21 h 2052"/>
                <a:gd name="T10" fmla="*/ 285 w 1305"/>
                <a:gd name="T11" fmla="*/ 21 h 2052"/>
                <a:gd name="T12" fmla="*/ 366 w 1305"/>
                <a:gd name="T13" fmla="*/ 38 h 2052"/>
                <a:gd name="T14" fmla="*/ 409 w 1305"/>
                <a:gd name="T15" fmla="*/ 55 h 2052"/>
                <a:gd name="T16" fmla="*/ 452 w 1305"/>
                <a:gd name="T17" fmla="*/ 75 h 2052"/>
                <a:gd name="T18" fmla="*/ 529 w 1305"/>
                <a:gd name="T19" fmla="*/ 134 h 2052"/>
                <a:gd name="T20" fmla="*/ 599 w 1305"/>
                <a:gd name="T21" fmla="*/ 208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4 h 2052"/>
                <a:gd name="T28" fmla="*/ 896 w 1305"/>
                <a:gd name="T29" fmla="*/ 694 h 2052"/>
                <a:gd name="T30" fmla="*/ 919 w 1305"/>
                <a:gd name="T31" fmla="*/ 735 h 2052"/>
                <a:gd name="T32" fmla="*/ 955 w 1305"/>
                <a:gd name="T33" fmla="*/ 825 h 2052"/>
                <a:gd name="T34" fmla="*/ 982 w 1305"/>
                <a:gd name="T35" fmla="*/ 925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6 h 2052"/>
                <a:gd name="T44" fmla="*/ 1025 w 1305"/>
                <a:gd name="T45" fmla="*/ 1409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59 w 1305"/>
                <a:gd name="T51" fmla="*/ 1825 h 2052"/>
                <a:gd name="T52" fmla="*/ 1231 w 1305"/>
                <a:gd name="T53" fmla="*/ 1962 h 2052"/>
                <a:gd name="T54" fmla="*/ 1282 w 1305"/>
                <a:gd name="T55" fmla="*/ 2029 h 2052"/>
                <a:gd name="T56" fmla="*/ 1305 w 1305"/>
                <a:gd name="T57" fmla="*/ 2052 h 2052"/>
                <a:gd name="T58" fmla="*/ 1273 w 1305"/>
                <a:gd name="T59" fmla="*/ 2006 h 2052"/>
                <a:gd name="T60" fmla="*/ 1154 w 1305"/>
                <a:gd name="T61" fmla="*/ 1789 h 2052"/>
                <a:gd name="T62" fmla="*/ 1109 w 1305"/>
                <a:gd name="T63" fmla="*/ 1685 h 2052"/>
                <a:gd name="T64" fmla="*/ 1073 w 1305"/>
                <a:gd name="T65" fmla="*/ 1576 h 2052"/>
                <a:gd name="T66" fmla="*/ 1051 w 1305"/>
                <a:gd name="T67" fmla="*/ 1465 h 2052"/>
                <a:gd name="T68" fmla="*/ 1050 w 1305"/>
                <a:gd name="T69" fmla="*/ 1411 h 2052"/>
                <a:gd name="T70" fmla="*/ 1049 w 1305"/>
                <a:gd name="T71" fmla="*/ 1358 h 2052"/>
                <a:gd name="T72" fmla="*/ 1041 w 1305"/>
                <a:gd name="T73" fmla="*/ 1243 h 2052"/>
                <a:gd name="T74" fmla="*/ 1025 w 1305"/>
                <a:gd name="T75" fmla="*/ 1121 h 2052"/>
                <a:gd name="T76" fmla="*/ 1000 w 1305"/>
                <a:gd name="T77" fmla="*/ 990 h 2052"/>
                <a:gd name="T78" fmla="*/ 964 w 1305"/>
                <a:gd name="T79" fmla="*/ 853 h 2052"/>
                <a:gd name="T80" fmla="*/ 916 w 1305"/>
                <a:gd name="T81" fmla="*/ 710 h 2052"/>
                <a:gd name="T82" fmla="*/ 857 w 1305"/>
                <a:gd name="T83" fmla="*/ 563 h 2052"/>
                <a:gd name="T84" fmla="*/ 784 w 1305"/>
                <a:gd name="T85" fmla="*/ 414 h 2052"/>
                <a:gd name="T86" fmla="*/ 742 w 1305"/>
                <a:gd name="T87" fmla="*/ 336 h 2052"/>
                <a:gd name="T88" fmla="*/ 699 w 1305"/>
                <a:gd name="T89" fmla="*/ 267 h 2052"/>
                <a:gd name="T90" fmla="*/ 604 w 1305"/>
                <a:gd name="T91" fmla="*/ 156 h 2052"/>
                <a:gd name="T92" fmla="*/ 504 w 1305"/>
                <a:gd name="T93" fmla="*/ 75 h 2052"/>
                <a:gd name="T94" fmla="*/ 402 w 1305"/>
                <a:gd name="T95" fmla="*/ 25 h 2052"/>
                <a:gd name="T96" fmla="*/ 301 w 1305"/>
                <a:gd name="T97" fmla="*/ 0 h 2052"/>
                <a:gd name="T98" fmla="*/ 205 w 1305"/>
                <a:gd name="T99" fmla="*/ 2 h 2052"/>
                <a:gd name="T100" fmla="*/ 114 w 1305"/>
                <a:gd name="T101" fmla="*/ 28 h 2052"/>
                <a:gd name="T102" fmla="*/ 35 w 1305"/>
                <a:gd name="T103" fmla="*/ 74 h 2052"/>
                <a:gd name="T104" fmla="*/ 0 w 1305"/>
                <a:gd name="T105" fmla="*/ 106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5" h="2052">
                  <a:moveTo>
                    <a:pt x="0" y="106"/>
                  </a:moveTo>
                  <a:lnTo>
                    <a:pt x="6" y="101"/>
                  </a:lnTo>
                  <a:lnTo>
                    <a:pt x="66" y="62"/>
                  </a:lnTo>
                  <a:lnTo>
                    <a:pt x="147" y="34"/>
                  </a:lnTo>
                  <a:lnTo>
                    <a:pt x="212" y="21"/>
                  </a:lnTo>
                  <a:lnTo>
                    <a:pt x="285" y="21"/>
                  </a:lnTo>
                  <a:lnTo>
                    <a:pt x="366" y="38"/>
                  </a:lnTo>
                  <a:lnTo>
                    <a:pt x="409" y="55"/>
                  </a:lnTo>
                  <a:lnTo>
                    <a:pt x="452" y="75"/>
                  </a:lnTo>
                  <a:lnTo>
                    <a:pt x="529" y="134"/>
                  </a:lnTo>
                  <a:lnTo>
                    <a:pt x="599" y="208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4"/>
                  </a:lnTo>
                  <a:lnTo>
                    <a:pt x="896" y="694"/>
                  </a:lnTo>
                  <a:lnTo>
                    <a:pt x="919" y="735"/>
                  </a:lnTo>
                  <a:lnTo>
                    <a:pt x="955" y="825"/>
                  </a:lnTo>
                  <a:lnTo>
                    <a:pt x="982" y="925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6"/>
                  </a:lnTo>
                  <a:lnTo>
                    <a:pt x="1025" y="1409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59" y="1825"/>
                  </a:lnTo>
                  <a:lnTo>
                    <a:pt x="1231" y="1962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73" y="2006"/>
                  </a:lnTo>
                  <a:lnTo>
                    <a:pt x="1154" y="1789"/>
                  </a:lnTo>
                  <a:lnTo>
                    <a:pt x="1109" y="1685"/>
                  </a:lnTo>
                  <a:lnTo>
                    <a:pt x="1073" y="1576"/>
                  </a:lnTo>
                  <a:lnTo>
                    <a:pt x="1051" y="1465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1"/>
                  </a:lnTo>
                  <a:lnTo>
                    <a:pt x="1000" y="990"/>
                  </a:lnTo>
                  <a:lnTo>
                    <a:pt x="964" y="853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4"/>
                  </a:lnTo>
                  <a:lnTo>
                    <a:pt x="742" y="336"/>
                  </a:lnTo>
                  <a:lnTo>
                    <a:pt x="699" y="267"/>
                  </a:lnTo>
                  <a:lnTo>
                    <a:pt x="604" y="156"/>
                  </a:lnTo>
                  <a:lnTo>
                    <a:pt x="504" y="75"/>
                  </a:lnTo>
                  <a:lnTo>
                    <a:pt x="402" y="25"/>
                  </a:lnTo>
                  <a:lnTo>
                    <a:pt x="301" y="0"/>
                  </a:lnTo>
                  <a:lnTo>
                    <a:pt x="205" y="2"/>
                  </a:lnTo>
                  <a:lnTo>
                    <a:pt x="114" y="28"/>
                  </a:lnTo>
                  <a:lnTo>
                    <a:pt x="35" y="74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8380111" y="4210521"/>
              <a:ext cx="1571625" cy="447675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2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2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 rot="21185034">
              <a:off x="8430061" y="4379836"/>
              <a:ext cx="1805532" cy="2066649"/>
            </a:xfrm>
            <a:custGeom>
              <a:avLst/>
              <a:gdLst>
                <a:gd name="connsiteX0" fmla="*/ 0 w 1779898"/>
                <a:gd name="connsiteY0" fmla="*/ 0 h 2074213"/>
                <a:gd name="connsiteX1" fmla="*/ 1779898 w 1779898"/>
                <a:gd name="connsiteY1" fmla="*/ 0 h 2074213"/>
                <a:gd name="connsiteX2" fmla="*/ 1779898 w 1779898"/>
                <a:gd name="connsiteY2" fmla="*/ 2074213 h 2074213"/>
                <a:gd name="connsiteX3" fmla="*/ 0 w 1779898"/>
                <a:gd name="connsiteY3" fmla="*/ 2074213 h 2074213"/>
                <a:gd name="connsiteX4" fmla="*/ 0 w 1779898"/>
                <a:gd name="connsiteY4" fmla="*/ 0 h 2074213"/>
                <a:gd name="connsiteX0" fmla="*/ 24508 w 1804406"/>
                <a:gd name="connsiteY0" fmla="*/ 0 h 2074213"/>
                <a:gd name="connsiteX1" fmla="*/ 1804406 w 1804406"/>
                <a:gd name="connsiteY1" fmla="*/ 0 h 2074213"/>
                <a:gd name="connsiteX2" fmla="*/ 1804406 w 1804406"/>
                <a:gd name="connsiteY2" fmla="*/ 2074213 h 2074213"/>
                <a:gd name="connsiteX3" fmla="*/ 0 w 1804406"/>
                <a:gd name="connsiteY3" fmla="*/ 1833289 h 2074213"/>
                <a:gd name="connsiteX4" fmla="*/ 24508 w 1804406"/>
                <a:gd name="connsiteY4" fmla="*/ 0 h 2074213"/>
                <a:gd name="connsiteX0" fmla="*/ 24508 w 1804406"/>
                <a:gd name="connsiteY0" fmla="*/ 0 h 2035473"/>
                <a:gd name="connsiteX1" fmla="*/ 1804406 w 1804406"/>
                <a:gd name="connsiteY1" fmla="*/ 0 h 2035473"/>
                <a:gd name="connsiteX2" fmla="*/ 1801429 w 1804406"/>
                <a:gd name="connsiteY2" fmla="*/ 2035473 h 2035473"/>
                <a:gd name="connsiteX3" fmla="*/ 0 w 1804406"/>
                <a:gd name="connsiteY3" fmla="*/ 1833289 h 2035473"/>
                <a:gd name="connsiteX4" fmla="*/ 24508 w 1804406"/>
                <a:gd name="connsiteY4" fmla="*/ 0 h 2035473"/>
                <a:gd name="connsiteX0" fmla="*/ 24508 w 1805532"/>
                <a:gd name="connsiteY0" fmla="*/ 0 h 2066649"/>
                <a:gd name="connsiteX1" fmla="*/ 1804406 w 1805532"/>
                <a:gd name="connsiteY1" fmla="*/ 0 h 2066649"/>
                <a:gd name="connsiteX2" fmla="*/ 1805323 w 1805532"/>
                <a:gd name="connsiteY2" fmla="*/ 2066649 h 2066649"/>
                <a:gd name="connsiteX3" fmla="*/ 0 w 1805532"/>
                <a:gd name="connsiteY3" fmla="*/ 1833289 h 2066649"/>
                <a:gd name="connsiteX4" fmla="*/ 24508 w 1805532"/>
                <a:gd name="connsiteY4" fmla="*/ 0 h 206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532" h="2066649">
                  <a:moveTo>
                    <a:pt x="24508" y="0"/>
                  </a:moveTo>
                  <a:lnTo>
                    <a:pt x="1804406" y="0"/>
                  </a:lnTo>
                  <a:cubicBezTo>
                    <a:pt x="1803414" y="678491"/>
                    <a:pt x="1806315" y="1388158"/>
                    <a:pt x="1805323" y="2066649"/>
                  </a:cubicBezTo>
                  <a:lnTo>
                    <a:pt x="0" y="1833289"/>
                  </a:lnTo>
                  <a:lnTo>
                    <a:pt x="24508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8473773" y="4778846"/>
              <a:ext cx="354013" cy="354013"/>
            </a:xfrm>
            <a:custGeom>
              <a:avLst/>
              <a:gdLst>
                <a:gd name="T0" fmla="*/ 334 w 667"/>
                <a:gd name="T1" fmla="*/ 0 h 667"/>
                <a:gd name="T2" fmla="*/ 367 w 667"/>
                <a:gd name="T3" fmla="*/ 1 h 667"/>
                <a:gd name="T4" fmla="*/ 432 w 667"/>
                <a:gd name="T5" fmla="*/ 14 h 667"/>
                <a:gd name="T6" fmla="*/ 493 w 667"/>
                <a:gd name="T7" fmla="*/ 40 h 667"/>
                <a:gd name="T8" fmla="*/ 546 w 667"/>
                <a:gd name="T9" fmla="*/ 76 h 667"/>
                <a:gd name="T10" fmla="*/ 591 w 667"/>
                <a:gd name="T11" fmla="*/ 121 h 667"/>
                <a:gd name="T12" fmla="*/ 627 w 667"/>
                <a:gd name="T13" fmla="*/ 174 h 667"/>
                <a:gd name="T14" fmla="*/ 653 w 667"/>
                <a:gd name="T15" fmla="*/ 235 h 667"/>
                <a:gd name="T16" fmla="*/ 666 w 667"/>
                <a:gd name="T17" fmla="*/ 300 h 667"/>
                <a:gd name="T18" fmla="*/ 667 w 667"/>
                <a:gd name="T19" fmla="*/ 333 h 667"/>
                <a:gd name="T20" fmla="*/ 666 w 667"/>
                <a:gd name="T21" fmla="*/ 367 h 667"/>
                <a:gd name="T22" fmla="*/ 653 w 667"/>
                <a:gd name="T23" fmla="*/ 432 h 667"/>
                <a:gd name="T24" fmla="*/ 627 w 667"/>
                <a:gd name="T25" fmla="*/ 492 h 667"/>
                <a:gd name="T26" fmla="*/ 591 w 667"/>
                <a:gd name="T27" fmla="*/ 546 h 667"/>
                <a:gd name="T28" fmla="*/ 546 w 667"/>
                <a:gd name="T29" fmla="*/ 590 h 667"/>
                <a:gd name="T30" fmla="*/ 493 w 667"/>
                <a:gd name="T31" fmla="*/ 626 h 667"/>
                <a:gd name="T32" fmla="*/ 432 w 667"/>
                <a:gd name="T33" fmla="*/ 652 h 667"/>
                <a:gd name="T34" fmla="*/ 367 w 667"/>
                <a:gd name="T35" fmla="*/ 665 h 667"/>
                <a:gd name="T36" fmla="*/ 334 w 667"/>
                <a:gd name="T37" fmla="*/ 667 h 667"/>
                <a:gd name="T38" fmla="*/ 300 w 667"/>
                <a:gd name="T39" fmla="*/ 665 h 667"/>
                <a:gd name="T40" fmla="*/ 235 w 667"/>
                <a:gd name="T41" fmla="*/ 652 h 667"/>
                <a:gd name="T42" fmla="*/ 174 w 667"/>
                <a:gd name="T43" fmla="*/ 626 h 667"/>
                <a:gd name="T44" fmla="*/ 121 w 667"/>
                <a:gd name="T45" fmla="*/ 590 h 667"/>
                <a:gd name="T46" fmla="*/ 76 w 667"/>
                <a:gd name="T47" fmla="*/ 546 h 667"/>
                <a:gd name="T48" fmla="*/ 40 w 667"/>
                <a:gd name="T49" fmla="*/ 492 h 667"/>
                <a:gd name="T50" fmla="*/ 15 w 667"/>
                <a:gd name="T51" fmla="*/ 432 h 667"/>
                <a:gd name="T52" fmla="*/ 2 w 667"/>
                <a:gd name="T53" fmla="*/ 367 h 667"/>
                <a:gd name="T54" fmla="*/ 0 w 667"/>
                <a:gd name="T55" fmla="*/ 333 h 667"/>
                <a:gd name="T56" fmla="*/ 2 w 667"/>
                <a:gd name="T57" fmla="*/ 300 h 667"/>
                <a:gd name="T58" fmla="*/ 15 w 667"/>
                <a:gd name="T59" fmla="*/ 235 h 667"/>
                <a:gd name="T60" fmla="*/ 40 w 667"/>
                <a:gd name="T61" fmla="*/ 174 h 667"/>
                <a:gd name="T62" fmla="*/ 76 w 667"/>
                <a:gd name="T63" fmla="*/ 121 h 667"/>
                <a:gd name="T64" fmla="*/ 121 w 667"/>
                <a:gd name="T65" fmla="*/ 76 h 667"/>
                <a:gd name="T66" fmla="*/ 174 w 667"/>
                <a:gd name="T67" fmla="*/ 40 h 667"/>
                <a:gd name="T68" fmla="*/ 235 w 667"/>
                <a:gd name="T69" fmla="*/ 14 h 667"/>
                <a:gd name="T70" fmla="*/ 300 w 667"/>
                <a:gd name="T71" fmla="*/ 1 h 667"/>
                <a:gd name="T72" fmla="*/ 334 w 667"/>
                <a:gd name="T7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7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1"/>
                  </a:lnTo>
                  <a:lnTo>
                    <a:pt x="627" y="174"/>
                  </a:lnTo>
                  <a:lnTo>
                    <a:pt x="653" y="235"/>
                  </a:lnTo>
                  <a:lnTo>
                    <a:pt x="666" y="300"/>
                  </a:lnTo>
                  <a:lnTo>
                    <a:pt x="667" y="333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6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7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6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3"/>
                  </a:lnTo>
                  <a:lnTo>
                    <a:pt x="2" y="300"/>
                  </a:lnTo>
                  <a:lnTo>
                    <a:pt x="15" y="235"/>
                  </a:lnTo>
                  <a:lnTo>
                    <a:pt x="40" y="174"/>
                  </a:lnTo>
                  <a:lnTo>
                    <a:pt x="76" y="121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6"/>
          <p:cNvSpPr/>
          <p:nvPr/>
        </p:nvSpPr>
        <p:spPr>
          <a:xfrm>
            <a:off x="5540113" y="1955168"/>
            <a:ext cx="4932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Final Project</a:t>
            </a:r>
            <a:endParaRPr lang="en-US" altLang="ko-KR" sz="3200" b="1" i="1" kern="0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工程用計算機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判斷回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직사각형 4"/>
          <p:cNvSpPr/>
          <p:nvPr/>
        </p:nvSpPr>
        <p:spPr>
          <a:xfrm rot="21237707">
            <a:off x="2037126" y="2470072"/>
            <a:ext cx="2286775" cy="837390"/>
          </a:xfrm>
          <a:prstGeom prst="rect">
            <a:avLst/>
          </a:prstGeom>
        </p:spPr>
        <p:txBody>
          <a:bodyPr wrap="none">
            <a:prstTxWarp prst="textCanUp">
              <a:avLst>
                <a:gd name="adj" fmla="val 88780"/>
              </a:avLst>
            </a:prstTxWarp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3A</a:t>
            </a: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00657026</a:t>
            </a: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思沛淇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3A</a:t>
            </a: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00657028</a:t>
            </a: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林欣渝</a:t>
            </a:r>
            <a:endParaRPr lang="en-US" altLang="zh-TW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3A</a:t>
            </a: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00657041</a:t>
            </a:r>
            <a:r>
              <a:rPr lang="zh-TW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李侑珊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00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工程用計算機</a:t>
              </a:r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輸入指令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/>
          <a:srcRect l="5055" t="30191" r="55727" b="49007"/>
          <a:stretch/>
        </p:blipFill>
        <p:spPr>
          <a:xfrm>
            <a:off x="690013" y="2881669"/>
            <a:ext cx="7172364" cy="2139859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8299730" y="3080550"/>
            <a:ext cx="36555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中輸入：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lex </a:t>
            </a:r>
            <a:r>
              <a:rPr lang="en-US" altLang="zh-TW" dirty="0" err="1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finalproj.l</a:t>
            </a:r>
            <a:endParaRPr lang="en-US" altLang="zh-TW" dirty="0" smtClean="0">
              <a:solidFill>
                <a:srgbClr val="FF000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ison –d </a:t>
            </a:r>
            <a:r>
              <a:rPr lang="en-US" altLang="zh-TW" dirty="0" err="1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finalproj.y</a:t>
            </a:r>
            <a:endParaRPr lang="en-US" altLang="zh-TW" dirty="0" smtClean="0">
              <a:solidFill>
                <a:srgbClr val="FF000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g</a:t>
            </a:r>
            <a:r>
              <a:rPr lang="en-US" altLang="zh-TW" dirty="0" err="1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cc</a:t>
            </a:r>
            <a:r>
              <a:rPr lang="en-US" altLang="zh-TW" dirty="0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finalproj.tab.c</a:t>
            </a:r>
            <a:r>
              <a:rPr lang="en-US" altLang="zh-TW" dirty="0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lex.yy.c</a:t>
            </a:r>
            <a:r>
              <a:rPr lang="en-US" altLang="zh-TW" dirty="0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 –</a:t>
            </a:r>
            <a:r>
              <a:rPr lang="en-US" altLang="zh-TW" dirty="0" err="1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lfl</a:t>
            </a:r>
            <a:endParaRPr lang="en-US" altLang="zh-TW" dirty="0" smtClean="0">
              <a:solidFill>
                <a:srgbClr val="FF000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a</a:t>
            </a:r>
            <a:endParaRPr lang="en-US" altLang="zh-TW" dirty="0" smtClean="0">
              <a:solidFill>
                <a:srgbClr val="FF000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84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工程用計算機</a:t>
              </a:r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結果展示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125" t="62223" r="74130" b="19810"/>
          <a:stretch/>
        </p:blipFill>
        <p:spPr>
          <a:xfrm>
            <a:off x="1005003" y="2155103"/>
            <a:ext cx="3793787" cy="18482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5177" t="58657" r="74010" b="19787"/>
          <a:stretch/>
        </p:blipFill>
        <p:spPr>
          <a:xfrm>
            <a:off x="7325687" y="2612303"/>
            <a:ext cx="3806230" cy="22174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5178" t="69494" r="73967" b="19573"/>
          <a:stretch/>
        </p:blipFill>
        <p:spPr>
          <a:xfrm>
            <a:off x="994827" y="4666922"/>
            <a:ext cx="3814141" cy="112472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088898" y="3230610"/>
            <a:ext cx="29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加減乘除運算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>
            <a:stCxn id="11" idx="1"/>
          </p:cNvCxnSpPr>
          <p:nvPr/>
        </p:nvCxnSpPr>
        <p:spPr>
          <a:xfrm flipH="1">
            <a:off x="4238617" y="3415276"/>
            <a:ext cx="850281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88898" y="5165764"/>
            <a:ext cx="29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台幣轉美元、日幣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4238616" y="5338327"/>
            <a:ext cx="850281" cy="0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02522" y="5476674"/>
            <a:ext cx="34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算餘數、次方、階乘、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223558" y="4231532"/>
            <a:ext cx="5244" cy="1118898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517" t="46902" r="79261" b="41772"/>
          <a:stretch/>
        </p:blipFill>
        <p:spPr>
          <a:xfrm>
            <a:off x="1330382" y="2629245"/>
            <a:ext cx="3698240" cy="11650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工程用計算機</a:t>
              </a:r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結果展示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505458" y="3230610"/>
            <a:ext cx="29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log2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log10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>
            <a:stCxn id="11" idx="1"/>
          </p:cNvCxnSpPr>
          <p:nvPr/>
        </p:nvCxnSpPr>
        <p:spPr>
          <a:xfrm flipH="1">
            <a:off x="4655177" y="3415276"/>
            <a:ext cx="850281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l="11276" t="78918" r="68554" b="13461"/>
          <a:stretch/>
        </p:blipFill>
        <p:spPr>
          <a:xfrm>
            <a:off x="1330382" y="4730939"/>
            <a:ext cx="3688658" cy="783952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5505458" y="5030582"/>
            <a:ext cx="29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絕對值、括號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4655177" y="5237084"/>
            <a:ext cx="850281" cy="0"/>
          </a:xfrm>
          <a:prstGeom prst="straightConnector1">
            <a:avLst/>
          </a:prstGeom>
          <a:ln w="444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23" y="2405724"/>
            <a:ext cx="3560153" cy="35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8100062" y="2886374"/>
            <a:ext cx="3550920" cy="341717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65480" y="1960928"/>
            <a:ext cx="4368800" cy="418592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工程用計算機</a:t>
              </a:r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遭遇困難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2045577"/>
            <a:ext cx="4101272" cy="410127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05248" y="2886374"/>
            <a:ext cx="3525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除了基本的加減乘除外，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當時不知道為什麼其他的運算都顯示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undeclared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將錯誤訊息丟到網路上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問了其他同學後，稍做修改程式，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(.h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檔還有將程式碼順序排好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就消失了！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52421" t="53117" r="19522" b="37797"/>
          <a:stretch/>
        </p:blipFill>
        <p:spPr>
          <a:xfrm>
            <a:off x="965199" y="5049395"/>
            <a:ext cx="5130800" cy="93472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709663" y="3789021"/>
            <a:ext cx="2649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原先輸入某些計算時會產生不知名亂碼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但後來改程式改了很多次之後突然就好了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所以我也不清楚是哪邊的問題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QQ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0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判斷回文</a:t>
              </a:r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輸入指令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6" t="39091" r="19612" b="31810"/>
          <a:stretch/>
        </p:blipFill>
        <p:spPr>
          <a:xfrm>
            <a:off x="1021773" y="2767313"/>
            <a:ext cx="6508843" cy="280416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399729" y="3232950"/>
            <a:ext cx="36555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2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中輸入：</a:t>
            </a:r>
            <a:endParaRPr lang="en-US" altLang="zh-TW" sz="20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f</a:t>
            </a:r>
            <a:r>
              <a:rPr lang="en-US" altLang="zh-TW" dirty="0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lex </a:t>
            </a:r>
            <a:r>
              <a:rPr lang="en-US" altLang="zh-TW" dirty="0" err="1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proj.l</a:t>
            </a:r>
            <a:endParaRPr lang="en-US" altLang="zh-TW" dirty="0" smtClean="0">
              <a:solidFill>
                <a:srgbClr val="00206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ison –d </a:t>
            </a:r>
            <a:r>
              <a:rPr lang="en-US" altLang="zh-TW" dirty="0" err="1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proj.y</a:t>
            </a:r>
            <a:endParaRPr lang="en-US" altLang="zh-TW" dirty="0" smtClean="0">
              <a:solidFill>
                <a:srgbClr val="00206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g</a:t>
            </a:r>
            <a:r>
              <a:rPr lang="en-US" altLang="zh-TW" dirty="0" err="1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cc</a:t>
            </a:r>
            <a:r>
              <a:rPr lang="en-US" altLang="zh-TW" dirty="0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proj.tab.c</a:t>
            </a:r>
            <a:r>
              <a:rPr lang="en-US" altLang="zh-TW" dirty="0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lex.yy.c</a:t>
            </a:r>
            <a:r>
              <a:rPr lang="en-US" altLang="zh-TW" dirty="0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 –</a:t>
            </a:r>
            <a:r>
              <a:rPr lang="en-US" altLang="zh-TW" dirty="0" err="1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lfl</a:t>
            </a:r>
            <a:endParaRPr lang="en-US" altLang="zh-TW" dirty="0" smtClean="0">
              <a:solidFill>
                <a:srgbClr val="00206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./</a:t>
            </a:r>
            <a:r>
              <a:rPr lang="en-US" altLang="zh-TW" dirty="0" err="1" smtClean="0">
                <a:solidFill>
                  <a:srgbClr val="002060"/>
                </a:solidFill>
                <a:latin typeface="Candara" panose="020E0502030303020204" pitchFamily="34" charset="0"/>
                <a:ea typeface="微軟正黑體" panose="020B0604030504040204" pitchFamily="34" charset="-120"/>
              </a:rPr>
              <a:t>a.out</a:t>
            </a:r>
            <a:endParaRPr lang="en-US" altLang="zh-TW" dirty="0" smtClean="0">
              <a:solidFill>
                <a:srgbClr val="002060"/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  <a:p>
            <a:endParaRPr lang="en-US" altLang="zh-TW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53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判斷回文</a:t>
              </a:r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結果展示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5" t="39506" r="31415" b="38384"/>
          <a:stretch/>
        </p:blipFill>
        <p:spPr>
          <a:xfrm>
            <a:off x="904240" y="2397414"/>
            <a:ext cx="5407470" cy="3200746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5657339" y="3017520"/>
            <a:ext cx="1918342" cy="151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657339" y="4419600"/>
            <a:ext cx="1918342" cy="151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657339" y="5191760"/>
            <a:ext cx="1918342" cy="151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762240" y="2832854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當句子不是回文時，輸出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762240" y="4234934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當句子是回文時，輸出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62240" y="5007094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可以忽略標點符號及空白字元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0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/>
          <p:cNvSpPr/>
          <p:nvPr/>
        </p:nvSpPr>
        <p:spPr>
          <a:xfrm>
            <a:off x="654735" y="2856360"/>
            <a:ext cx="3703320" cy="35788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167880" y="1879648"/>
            <a:ext cx="4368800" cy="4185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判斷回文</a:t>
              </a:r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遭遇困難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7614781" y="2869246"/>
            <a:ext cx="3535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時候遇到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reduce/shift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conflict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的問題。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只能解析左前右（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LALR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但回文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LALR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語法、且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不能處理有衝突的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後來用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可以保留所有可能的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parsing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都不能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執行，則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去掉該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parsing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18" y="2341000"/>
            <a:ext cx="4094175" cy="40941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105270" y="4045602"/>
            <a:ext cx="288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上不能灌最新版的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，只能在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系統下載，所以使用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62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136187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57605" y="376314"/>
            <a:ext cx="4980157" cy="657039"/>
            <a:chOff x="87954" y="124235"/>
            <a:chExt cx="4980157" cy="6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87954" y="124235"/>
              <a:ext cx="4980157" cy="657039"/>
              <a:chOff x="4592257" y="216996"/>
              <a:chExt cx="4024854" cy="35242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92257" y="216997"/>
                <a:ext cx="3086101" cy="352425"/>
              </a:xfrm>
              <a:prstGeom prst="rect">
                <a:avLst/>
              </a:prstGeom>
              <a:solidFill>
                <a:schemeClr val="bg1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811047" y="216996"/>
                <a:ext cx="806064" cy="3524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check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flipV="1">
                <a:off x="7439503" y="362427"/>
                <a:ext cx="108000" cy="72000"/>
              </a:xfrm>
              <a:prstGeom prst="triangle">
                <a:avLst/>
              </a:prstGeom>
              <a:solidFill>
                <a:schemeClr val="accent3"/>
              </a:solidFill>
              <a:ln w="952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162655" y="221920"/>
              <a:ext cx="351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組員分工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모서리가 둥근 직사각형 5"/>
          <p:cNvSpPr/>
          <p:nvPr/>
        </p:nvSpPr>
        <p:spPr>
          <a:xfrm>
            <a:off x="2289885" y="2610815"/>
            <a:ext cx="7770752" cy="324472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3"/>
          <p:cNvGrpSpPr/>
          <p:nvPr/>
        </p:nvGrpSpPr>
        <p:grpSpPr>
          <a:xfrm>
            <a:off x="2461254" y="2158039"/>
            <a:ext cx="179347" cy="727666"/>
            <a:chOff x="566241" y="1064419"/>
            <a:chExt cx="144291" cy="575320"/>
          </a:xfrm>
        </p:grpSpPr>
        <p:sp>
          <p:nvSpPr>
            <p:cNvPr id="12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2"/>
          <p:cNvGrpSpPr/>
          <p:nvPr/>
        </p:nvGrpSpPr>
        <p:grpSpPr>
          <a:xfrm>
            <a:off x="9693750" y="2158039"/>
            <a:ext cx="179347" cy="727666"/>
            <a:chOff x="11566628" y="1028229"/>
            <a:chExt cx="144291" cy="575320"/>
          </a:xfrm>
        </p:grpSpPr>
        <p:sp>
          <p:nvSpPr>
            <p:cNvPr id="17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7734553" y="3084374"/>
            <a:ext cx="1303200" cy="1285200"/>
            <a:chOff x="10969547" y="270021"/>
            <a:chExt cx="1083167" cy="1083167"/>
          </a:xfrm>
        </p:grpSpPr>
        <p:sp>
          <p:nvSpPr>
            <p:cNvPr id="25" name="타원 53"/>
            <p:cNvSpPr/>
            <p:nvPr/>
          </p:nvSpPr>
          <p:spPr>
            <a:xfrm>
              <a:off x="10969547" y="270021"/>
              <a:ext cx="1083167" cy="1083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6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9564" y="460034"/>
              <a:ext cx="703135" cy="703135"/>
            </a:xfrm>
            <a:prstGeom prst="rect">
              <a:avLst/>
            </a:prstGeom>
          </p:spPr>
        </p:pic>
      </p:grpSp>
      <p:grpSp>
        <p:nvGrpSpPr>
          <p:cNvPr id="28" name="그룹 55"/>
          <p:cNvGrpSpPr/>
          <p:nvPr/>
        </p:nvGrpSpPr>
        <p:grpSpPr>
          <a:xfrm>
            <a:off x="3154245" y="3119008"/>
            <a:ext cx="1303200" cy="1285200"/>
            <a:chOff x="10846790" y="-2119875"/>
            <a:chExt cx="1083168" cy="1083167"/>
          </a:xfrm>
        </p:grpSpPr>
        <p:sp>
          <p:nvSpPr>
            <p:cNvPr id="29" name="타원 57"/>
            <p:cNvSpPr/>
            <p:nvPr/>
          </p:nvSpPr>
          <p:spPr>
            <a:xfrm>
              <a:off x="10846790" y="-2119875"/>
              <a:ext cx="1083168" cy="1083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0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9999" y="-1946669"/>
              <a:ext cx="736749" cy="736749"/>
            </a:xfrm>
            <a:prstGeom prst="rect">
              <a:avLst/>
            </a:prstGeom>
          </p:spPr>
        </p:pic>
      </p:grpSp>
      <p:grpSp>
        <p:nvGrpSpPr>
          <p:cNvPr id="31" name="그룹 59"/>
          <p:cNvGrpSpPr/>
          <p:nvPr/>
        </p:nvGrpSpPr>
        <p:grpSpPr>
          <a:xfrm>
            <a:off x="5444130" y="3087230"/>
            <a:ext cx="1303738" cy="1283296"/>
            <a:chOff x="5023089" y="404624"/>
            <a:chExt cx="1083168" cy="1083168"/>
          </a:xfrm>
        </p:grpSpPr>
        <p:sp>
          <p:nvSpPr>
            <p:cNvPr id="32" name="타원 61"/>
            <p:cNvSpPr/>
            <p:nvPr/>
          </p:nvSpPr>
          <p:spPr>
            <a:xfrm>
              <a:off x="5023089" y="404624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607" y="580139"/>
              <a:ext cx="732133" cy="732133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3314065" y="4473801"/>
            <a:ext cx="652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李侑珊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思沛淇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林欣渝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296485" y="4946281"/>
            <a:ext cx="627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查找資料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實作工程計算機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實作判斷回文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1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333</Words>
  <Application>Microsoft Office PowerPoint</Application>
  <PresentationFormat>寬螢幕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맑은 고딕</vt:lpstr>
      <vt:lpstr>微軟正黑體</vt:lpstr>
      <vt:lpstr>新細明體</vt:lpstr>
      <vt:lpstr>Arial</vt:lpstr>
      <vt:lpstr>Candara</vt:lpstr>
      <vt:lpstr>7_Office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24</cp:revision>
  <dcterms:created xsi:type="dcterms:W3CDTF">2020-04-20T04:21:07Z</dcterms:created>
  <dcterms:modified xsi:type="dcterms:W3CDTF">2020-06-16T12:13:09Z</dcterms:modified>
</cp:coreProperties>
</file>