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5" r:id="rId3"/>
    <p:sldId id="296" r:id="rId4"/>
    <p:sldId id="268" r:id="rId5"/>
    <p:sldId id="297" r:id="rId6"/>
    <p:sldId id="294" r:id="rId7"/>
    <p:sldId id="269" r:id="rId8"/>
    <p:sldId id="270" r:id="rId9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5317" autoAdjust="0"/>
  </p:normalViewPr>
  <p:slideViewPr>
    <p:cSldViewPr snapToGrid="0" showGuides="1">
      <p:cViewPr varScale="1">
        <p:scale>
          <a:sx n="69" d="100"/>
          <a:sy n="69" d="100"/>
        </p:scale>
        <p:origin x="604" y="40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23064-F4B2-405D-99FA-4180D7EDDC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23064-F4B2-405D-99FA-4180D7EDDC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2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7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6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12700" y="75585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59893" y="1253688"/>
            <a:ext cx="3259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8+9</a:t>
            </a:r>
            <a:r>
              <a:rPr lang="zh-TW" altLang="en-US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妹養成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576569" y="2980307"/>
            <a:ext cx="259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00657026-</a:t>
            </a:r>
            <a:r>
              <a:rPr lang="zh-TW" alt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思沛淇</a:t>
            </a:r>
            <a:endParaRPr lang="en-US" altLang="zh-TW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en-US" altLang="zh-TW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00657028-</a:t>
            </a:r>
            <a:r>
              <a:rPr lang="zh-TW" alt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林欣渝</a:t>
            </a:r>
            <a:endParaRPr lang="zh-TW" alt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3"/>
          <a:srcRect t="2054" b="3954"/>
          <a:stretch/>
        </p:blipFill>
        <p:spPr>
          <a:xfrm>
            <a:off x="-25235" y="218227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2775160" y="1926277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</a:rPr>
              <a:t>目錄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2693890" y="145469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70150" y="150699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10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8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9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7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8" name="PA_组合 47"/>
          <p:cNvGrpSpPr/>
          <p:nvPr>
            <p:custDataLst>
              <p:tags r:id="rId5"/>
            </p:custDataLst>
          </p:nvPr>
        </p:nvGrpSpPr>
        <p:grpSpPr>
          <a:xfrm>
            <a:off x="5492815" y="1454697"/>
            <a:ext cx="36001" cy="1333801"/>
            <a:chOff x="5492815" y="948815"/>
            <a:chExt cx="36001" cy="1333801"/>
          </a:xfrm>
        </p:grpSpPr>
        <p:sp>
          <p:nvSpPr>
            <p:cNvPr id="46" name="PA_矩形 45"/>
            <p:cNvSpPr/>
            <p:nvPr>
              <p:custDataLst>
                <p:tags r:id="rId6"/>
              </p:custDataLst>
            </p:nvPr>
          </p:nvSpPr>
          <p:spPr>
            <a:xfrm>
              <a:off x="5492816" y="948815"/>
              <a:ext cx="36000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492815" y="948815"/>
              <a:ext cx="36001" cy="1333801"/>
            </a:xfrm>
            <a:custGeom>
              <a:avLst/>
              <a:gdLst/>
              <a:ahLst/>
              <a:cxnLst/>
              <a:rect l="0" t="0" r="0" b="0"/>
              <a:pathLst>
                <a:path w="36001" h="1333801">
                  <a:moveTo>
                    <a:pt x="0" y="0"/>
                  </a:moveTo>
                  <a:lnTo>
                    <a:pt x="36000" y="0"/>
                  </a:lnTo>
                  <a:lnTo>
                    <a:pt x="36000" y="1333800"/>
                  </a:lnTo>
                  <a:lnTo>
                    <a:pt x="0" y="1333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技術應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特色優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125"/>
                            </p:stCondLst>
                            <p:childTnLst>
                              <p:par>
                                <p:cTn id="8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875"/>
                            </p:stCondLst>
                            <p:childTnLst>
                              <p:par>
                                <p:cTn id="9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9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375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875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125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0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2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125"/>
                            </p:stCondLst>
                            <p:childTnLst>
                              <p:par>
                                <p:cTn id="10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375"/>
                            </p:stCondLst>
                            <p:childTnLst>
                              <p:par>
                                <p:cTn id="1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3.125E-6 0.14653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625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1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625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875"/>
                            </p:stCondLst>
                            <p:childTnLst>
                              <p:par>
                                <p:cTn id="12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2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375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875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375"/>
                            </p:stCondLst>
                            <p:childTnLst>
                              <p:par>
                                <p:cTn id="1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4653 L -3.125E-6 0.29398 " pathEditMode="relative" rAng="0" ptsTypes="AA">
                                      <p:cBhvr>
                                        <p:cTn id="1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625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125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625"/>
                            </p:stCondLst>
                            <p:childTnLst>
                              <p:par>
                                <p:cTn id="1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875"/>
                            </p:stCondLst>
                            <p:childTnLst>
                              <p:par>
                                <p:cTn id="14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375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875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125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44676 L -3.125E-6 0.29398 " pathEditMode="relative" rAng="0" ptsTypes="AA">
                                      <p:cBhvr>
                                        <p:cTn id="158" dur="2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375"/>
                            </p:stCondLst>
                            <p:childTnLst>
                              <p:par>
                                <p:cTn id="16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6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875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375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625"/>
                            </p:stCondLst>
                            <p:childTnLst>
                              <p:par>
                                <p:cTn id="17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7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125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625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875"/>
                            </p:stCondLst>
                            <p:childTnLst>
                              <p:par>
                                <p:cTn id="18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47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7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524" grpId="0"/>
      <p:bldP spid="525" grpId="0"/>
      <p:bldP spid="525" grpId="1"/>
      <p:bldP spid="64" grpId="0" animBg="1"/>
      <p:bldP spid="66" grpId="0" animBg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/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網站架構 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開始畫面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7D7D7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&lt;div&gt;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背景圖片 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zinder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最小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&lt;/div&gt;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&lt;iframe&gt;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留言板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&lt;/iframe&gt;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說明文件和吉祥物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713017" y="3435927"/>
            <a:ext cx="1939649" cy="6794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輸入名字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713017" y="4301114"/>
            <a:ext cx="1939649" cy="6794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Start game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29804" y="521737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按下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game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開始遊戲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弧形接點 21"/>
          <p:cNvCxnSpPr/>
          <p:nvPr/>
        </p:nvCxnSpPr>
        <p:spPr>
          <a:xfrm flipV="1">
            <a:off x="3062040" y="4771494"/>
            <a:ext cx="493960" cy="287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網站架構 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遊戲畫面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&lt;div&gt;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背景圖片  </a:t>
            </a:r>
            <a:r>
              <a:rPr lang="en-US" altLang="zh-TW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zinder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最小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&lt;/div&gt;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&lt;iframe&gt;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留言板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&lt;/iframe&gt;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說明文件和吉祥物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4473" y="4202545"/>
            <a:ext cx="6132945" cy="1810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63105" y="55858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skip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4922982" y="1828800"/>
            <a:ext cx="2057755" cy="2187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2" name="弧形接點 31"/>
          <p:cNvCxnSpPr/>
          <p:nvPr/>
        </p:nvCxnSpPr>
        <p:spPr>
          <a:xfrm rot="10800000" flipV="1">
            <a:off x="4424219" y="2527613"/>
            <a:ext cx="369455" cy="222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124838" y="287406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分岐選項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會進入不同的對話或結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局</a:t>
            </a:r>
          </a:p>
        </p:txBody>
      </p:sp>
      <p:cxnSp>
        <p:nvCxnSpPr>
          <p:cNvPr id="36" name="弧形接點 35"/>
          <p:cNvCxnSpPr>
            <a:stCxn id="27" idx="1"/>
          </p:cNvCxnSpPr>
          <p:nvPr/>
        </p:nvCxnSpPr>
        <p:spPr>
          <a:xfrm rot="10800000">
            <a:off x="6123781" y="5585883"/>
            <a:ext cx="339324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66690" y="538267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按下會跳到下一段對話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24838" y="4327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對話框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788850" y="5633255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275500" y="5629090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724500" y="5637672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9210966" y="5640467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/>
          <p:nvPr/>
        </p:nvCxnSpPr>
        <p:spPr>
          <a:xfrm flipV="1">
            <a:off x="7925737" y="6168030"/>
            <a:ext cx="2846542" cy="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857345" y="599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音樂按鈕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35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5451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網站架構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結局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7D7D7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&lt;div&gt;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背景圖片 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zinder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最小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&lt;/div&gt;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&lt;iframe&gt;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留言板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&lt;/iframe&gt;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說明文件和吉祥物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63105" y="5585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restart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弧形接點 35"/>
          <p:cNvCxnSpPr>
            <a:stCxn id="27" idx="1"/>
          </p:cNvCxnSpPr>
          <p:nvPr/>
        </p:nvCxnSpPr>
        <p:spPr>
          <a:xfrm rot="10800000">
            <a:off x="6123781" y="5585883"/>
            <a:ext cx="339324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014963" y="53712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結局會出現此按鈕可快速重新開始遊戲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788850" y="5633255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275500" y="5629090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724500" y="5637672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9210966" y="5640467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弧形接點 40"/>
          <p:cNvCxnSpPr/>
          <p:nvPr/>
        </p:nvCxnSpPr>
        <p:spPr>
          <a:xfrm flipV="1">
            <a:off x="7925737" y="6168030"/>
            <a:ext cx="2846542" cy="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857345" y="599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音樂按鈕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0" y="15240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技術應用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F72A6B3-ED11-431D-B109-DBD6A5B3B05A}"/>
              </a:ext>
            </a:extLst>
          </p:cNvPr>
          <p:cNvSpPr/>
          <p:nvPr/>
        </p:nvSpPr>
        <p:spPr>
          <a:xfrm>
            <a:off x="4608629" y="5436594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BE30325-7D94-41FD-BFC7-A75B27A4DD0C}"/>
              </a:ext>
            </a:extLst>
          </p:cNvPr>
          <p:cNvSpPr/>
          <p:nvPr/>
        </p:nvSpPr>
        <p:spPr>
          <a:xfrm>
            <a:off x="3809095" y="43020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980B7F5-855B-4E4E-94EE-26BC61B4D6A7}"/>
              </a:ext>
            </a:extLst>
          </p:cNvPr>
          <p:cNvSpPr/>
          <p:nvPr/>
        </p:nvSpPr>
        <p:spPr>
          <a:xfrm>
            <a:off x="4861698" y="31556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851C12A1-3EB7-4FFD-9B2B-E198F4DB2C80}"/>
              </a:ext>
            </a:extLst>
          </p:cNvPr>
          <p:cNvSpPr/>
          <p:nvPr/>
        </p:nvSpPr>
        <p:spPr>
          <a:xfrm>
            <a:off x="5484609" y="4127531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C8BF0CC-8F22-4F19-8A55-9B2C5437E828}"/>
              </a:ext>
            </a:extLst>
          </p:cNvPr>
          <p:cNvSpPr/>
          <p:nvPr/>
        </p:nvSpPr>
        <p:spPr>
          <a:xfrm>
            <a:off x="4784572" y="2945148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TextBox 9">
            <a:extLst>
              <a:ext uri="{FF2B5EF4-FFF2-40B4-BE49-F238E27FC236}">
                <a16:creationId xmlns:a16="http://schemas.microsoft.com/office/drawing/2014/main" id="{2B61A4EE-B69D-4EF3-A4C5-EF681468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730" y="2162565"/>
            <a:ext cx="352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5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7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9928" y="967364"/>
            <a:ext cx="11196507" cy="5630285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打字機效果使用純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撰寫及修改容易 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TW" dirty="0" smtClean="0"/>
              <a:t>   if (I </a:t>
            </a:r>
            <a:r>
              <a:rPr lang="en-US" altLang="zh-TW" dirty="0"/>
              <a:t>&lt;= </a:t>
            </a:r>
            <a:r>
              <a:rPr lang="en-US" altLang="zh-TW" dirty="0" err="1"/>
              <a:t>str.length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word.innerHTML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str.slice</a:t>
            </a:r>
            <a:r>
              <a:rPr lang="en-US" altLang="zh-TW" dirty="0"/>
              <a:t>(0, </a:t>
            </a:r>
            <a:r>
              <a:rPr lang="en-US" altLang="zh-TW" dirty="0" err="1"/>
              <a:t>i</a:t>
            </a:r>
            <a:r>
              <a:rPr lang="en-US" altLang="zh-TW" dirty="0"/>
              <a:t>++) +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 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setTimeout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typing_con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smtClean="0"/>
              <a:t>47)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r>
              <a:rPr lang="en-US" altLang="zh-TW" dirty="0" smtClean="0"/>
              <a:t>   }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Tx/>
              <a:buAutoNum type="arabicPlain" startAt="2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-US" altLang="zh-TW" dirty="0" err="1" smtClean="0"/>
              <a:t>window.location.reload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r>
              <a:rPr lang="zh-TW" altLang="en-US" dirty="0" smtClean="0"/>
              <a:t>  來實現</a:t>
            </a:r>
            <a:r>
              <a:rPr lang="en-US" altLang="zh-TW" dirty="0" smtClean="0"/>
              <a:t>restart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為了避免使用者按太快造成文字反白使畫面不好看  有使用防反白功能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en-US" altLang="zh-TW" dirty="0"/>
              <a:t>&lt;body </a:t>
            </a:r>
            <a:r>
              <a:rPr lang="en-US" altLang="zh-TW" dirty="0" err="1"/>
              <a:t>onselectstart</a:t>
            </a:r>
            <a:r>
              <a:rPr lang="en-US" altLang="zh-TW" dirty="0" smtClean="0"/>
              <a:t>=“return false”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style=“ -</a:t>
            </a:r>
            <a:r>
              <a:rPr lang="en-US" altLang="zh-TW" dirty="0" err="1" smtClean="0"/>
              <a:t>moz</a:t>
            </a:r>
            <a:r>
              <a:rPr lang="en-US" altLang="zh-TW" dirty="0" smtClean="0"/>
              <a:t>-user-select: none ; ”&gt;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 </a:t>
            </a:r>
            <a:r>
              <a:rPr lang="zh-TW" altLang="en-US" dirty="0" smtClean="0"/>
              <a:t>靈活修改</a:t>
            </a:r>
            <a:r>
              <a:rPr lang="en-US" altLang="zh-TW" dirty="0" smtClean="0"/>
              <a:t>div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style  </a:t>
            </a:r>
            <a:r>
              <a:rPr lang="zh-TW" altLang="en-US" dirty="0" smtClean="0"/>
              <a:t>運用了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(“hello”).</a:t>
            </a:r>
            <a:r>
              <a:rPr lang="en-US" altLang="zh-TW" dirty="0" err="1"/>
              <a:t>style.opacity</a:t>
            </a:r>
            <a:r>
              <a:rPr lang="en-US" altLang="zh-TW" dirty="0"/>
              <a:t> = </a:t>
            </a:r>
            <a:r>
              <a:rPr lang="en-US" altLang="zh-TW" dirty="0" smtClean="0"/>
              <a:t>“0.4”;</a:t>
            </a:r>
            <a:r>
              <a:rPr lang="zh-TW" altLang="en-US" dirty="0" smtClean="0"/>
              <a:t>之類的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5 </a:t>
            </a:r>
            <a:r>
              <a:rPr lang="zh-TW" altLang="en-US" dirty="0" smtClean="0"/>
              <a:t>留言板使用 </a:t>
            </a:r>
            <a:r>
              <a:rPr lang="en-US" altLang="zh-TW" dirty="0"/>
              <a:t>&lt;iframe </a:t>
            </a:r>
            <a:r>
              <a:rPr lang="en-US" altLang="zh-TW" dirty="0" err="1"/>
              <a:t>src</a:t>
            </a:r>
            <a:r>
              <a:rPr lang="en-US" altLang="zh-TW" dirty="0"/>
              <a:t>="http://my.cbox.ws/</a:t>
            </a:r>
            <a:r>
              <a:rPr lang="en-US" altLang="zh-TW" dirty="0" err="1"/>
              <a:t>test_messageboard</a:t>
            </a:r>
            <a:r>
              <a:rPr lang="en-US" altLang="zh-TW" dirty="0"/>
              <a:t>" width="97%" height="97%"&gt;&lt;/iframe&gt;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66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31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78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78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tmFilter="0,0; .5, 1; 1, 1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 tmFilter="0,0; .5, 1; 1, 1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 tmFilter="0,0; .5, 1; 1, 1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14" grpId="0" animBg="1"/>
      <p:bldP spid="115" grpId="0" animBg="1"/>
      <p:bldP spid="116" grpId="0" animBg="1"/>
      <p:bldP spid="117" grpId="0" animBg="1"/>
      <p:bldP spid="118" grpId="0" animBg="1"/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20898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989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特色優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點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6" y="-1589"/>
            <a:ext cx="3984625" cy="153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09164" y="1089413"/>
            <a:ext cx="11196507" cy="5630285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劇情十分豐富  有二十個結局  中間的對話近百個  圖片有接近五十張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Tx/>
              <a:buAutoNum type="arabicPlain" startAt="2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架構簡單  十分容易擴充劇情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網站風格統一 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 </a:t>
            </a:r>
            <a:r>
              <a:rPr lang="zh-TW" altLang="en-US" dirty="0" smtClean="0">
                <a:latin typeface="+mn-lt"/>
                <a:ea typeface="+mj-ea"/>
              </a:rPr>
              <a:t>物件不會亂動</a:t>
            </a:r>
            <a:endParaRPr lang="en-US" altLang="zh-TW" dirty="0" smtClean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/>
              <a:t>5 </a:t>
            </a:r>
            <a:r>
              <a:rPr lang="zh-TW" altLang="en-US" dirty="0" smtClean="0">
                <a:latin typeface="+mn-ea"/>
                <a:ea typeface="+mn-ea"/>
              </a:rPr>
              <a:t>非常具有教育意義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79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分工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079874" y="-1588"/>
            <a:ext cx="4008437" cy="1539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46714" y="1524000"/>
            <a:ext cx="326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思沛淇</a:t>
            </a:r>
            <a:endParaRPr lang="en-US" altLang="zh-TW" sz="32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9871" y="2313136"/>
            <a:ext cx="548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美術和音樂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做了全部的圖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批評林欣     渝的美感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zh-TW" altLang="en-US" sz="2400" dirty="0" smtClean="0"/>
              <a:t>   </a:t>
            </a:r>
            <a:endParaRPr lang="en-US" altLang="zh-TW" sz="2400" dirty="0" smtClean="0"/>
          </a:p>
        </p:txBody>
      </p:sp>
      <p:sp>
        <p:nvSpPr>
          <p:cNvPr id="10" name="菱形 9"/>
          <p:cNvSpPr/>
          <p:nvPr/>
        </p:nvSpPr>
        <p:spPr>
          <a:xfrm>
            <a:off x="457200" y="2377714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41254" y="3385128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4400" y="3385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925" y="3241066"/>
            <a:ext cx="499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調整網頁內的物件位置和留言板的美化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因為林欣渝沒有美感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02764" y="15240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林欣渝</a:t>
            </a:r>
            <a:endParaRPr lang="zh-TW" altLang="en-US" sz="3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6664254" y="2377714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06925" y="231313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做思沛淇沒做的事並接受她的批評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文本框 29"/>
          <p:cNvSpPr txBox="1">
            <a:spLocks noChangeArrowheads="1"/>
          </p:cNvSpPr>
          <p:nvPr/>
        </p:nvSpPr>
        <p:spPr bwMode="auto">
          <a:xfrm>
            <a:off x="4224361" y="5591270"/>
            <a:ext cx="30816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劇本為共同作業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457200" y="4272469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4470" y="4198477"/>
            <a:ext cx="499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偶爾提出任性的</a:t>
            </a:r>
            <a:r>
              <a:rPr lang="zh-TW" alt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要求</a:t>
            </a:r>
          </a:p>
        </p:txBody>
      </p:sp>
      <p:sp>
        <p:nvSpPr>
          <p:cNvPr id="33" name="菱形 32"/>
          <p:cNvSpPr/>
          <p:nvPr/>
        </p:nvSpPr>
        <p:spPr>
          <a:xfrm>
            <a:off x="6664254" y="3000920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81524" y="288954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完成思沛淇偶爾提出的任性要求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1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8" grpId="0"/>
      <p:bldP spid="2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312</Words>
  <Application>Microsoft Office PowerPoint</Application>
  <PresentationFormat>寬螢幕</PresentationFormat>
  <Paragraphs>81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微软雅黑</vt:lpstr>
      <vt:lpstr>宋体</vt:lpstr>
      <vt:lpstr>Yu Gothic Light</vt:lpstr>
      <vt:lpstr>微軟正黑體</vt:lpstr>
      <vt:lpstr>微軟正黑體 Light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643</cp:revision>
  <dcterms:created xsi:type="dcterms:W3CDTF">2014-08-06T02:23:26Z</dcterms:created>
  <dcterms:modified xsi:type="dcterms:W3CDTF">2019-01-05T12:45:57Z</dcterms:modified>
</cp:coreProperties>
</file>