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2D303-4AD6-4F13-9269-943BC402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97FA45-5365-48F3-9DB9-01C0E119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4D929B-9DD2-4EC6-9A73-3691812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6CFAC-EEC1-4211-87D8-78AB9B2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F19019-29C2-4CD9-A606-099A6B21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52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61753-4BD7-4AB2-AE56-55B68B0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C7356E-8A8E-4B3B-B425-F894A1A94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B9260-6D90-4745-81C3-B9892F6D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04352F-1E7D-45A1-BC43-110EF785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3BBF2-1FCF-48BB-AA8A-D1CD2DE1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A77EC4-C4E7-4B13-B446-FF8B9508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24B82D-A28C-41AE-BD86-1BF7A66C6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7ECA51-C298-46AD-9634-4AB7B777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A3033-3AF9-4137-9E8D-0A946A91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3F11B-582F-49BD-A3F9-6ADBCBB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4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EFE80-6E4D-4654-9A5E-F48B5F1B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A3B01-F8AC-4660-8D63-F8D3517E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49176-E47A-4629-917D-C5F5E6D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7C5B8-AF45-4E61-9D0B-F3A2EAEC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5A7DA-ADFD-4292-BE00-1AA86644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7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78BD0-5436-48E9-ACEC-0BA3852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F10B6B-E25D-49ED-A6CD-F2F00E47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A66C2B-8303-4335-9AE5-4E4CABD8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E16B56-B8BC-49CC-890A-3FA35AFC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0980C-0055-47D2-8945-00E92117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78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51CF9-CC7B-438A-B5FA-596AEC15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17830-2B2D-4C49-A712-9775CE674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9EF1BE-F2F8-4278-92DC-4778E522B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6A61BF-97CB-4E16-B00D-F24F57F0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A1ADEF-F25E-47EC-8688-F96A84F0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A590FF-6AE4-43ED-AE12-C554B8DB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12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EF096-84F6-478C-BE2A-60E11AD0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7C4E01-8F1D-4453-89B3-933E1A4F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AC53FD-91C1-4B2B-A483-D9B3D2679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78E6A8-CDDC-4C4C-ABB3-A309392FF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7F80D8-C440-42ED-80BD-28F5BB5A7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1E6BC-B877-4079-8C3E-5A38CE77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1F9F8E-248E-4260-9780-9A0EBEBC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32FDC4-E1B1-4898-B73B-6580FA24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61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10157-04DA-4C80-A3A9-D054C062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0660F9-81E8-44B2-B5A2-2B0553C7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38B164-DDBE-4EF8-AD8B-D9E20681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7D9E1B-FDEB-4484-ACFB-91398EF0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9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C39DAD-30A5-406E-9940-E85A372C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460062-BE29-44EA-BAB4-B4BD3E66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CA19B2-9B83-41A5-BD2F-14E0C33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21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EF677-8D96-4246-93A4-7AB4D4BE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E6BA7-586C-4B21-9074-3C3CFAF5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74971D-2D70-4C98-8EE8-7AD4A1665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07DFB0-F082-46F1-9FAC-2B6A5C2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E725EC-AD54-47E1-AA87-77FB5A9C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45D152-9E7A-4A7E-8786-F434C112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32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C50BD-3610-44E2-8064-76A2B1E5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B98CFC-75B7-488F-9972-D1458E2A3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37F9D0-B20C-4E82-9392-4BC7E3192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8093A-58E2-448C-8BF1-D9A88346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9143A4-171F-4769-A3C2-6EBAD228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DFAF63-3FA5-4010-A5C5-50802C16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08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8057BC-2667-469F-A388-12D8ED53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269E84-39C0-4A00-BC84-5789374E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3934E-DEDB-44A3-BFE0-909437939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8318-B219-4673-8B19-0FD849E66524}" type="datetimeFigureOut">
              <a:rPr lang="zh-TW" altLang="en-US" smtClean="0"/>
              <a:t>2023/9/14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E94F7-9D4F-44DD-84CB-BB1AF628B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310C6F-17CB-48FF-8460-6B9D67E7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6306-FD70-424F-B47B-74D8243549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27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7CCAE5C-124A-4083-8945-C20F3B3228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66534" y="2474780"/>
            <a:ext cx="5274310" cy="3470910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496389DF-AD9B-4F99-93BE-58FF175ADA80}"/>
              </a:ext>
            </a:extLst>
          </p:cNvPr>
          <p:cNvGrpSpPr/>
          <p:nvPr/>
        </p:nvGrpSpPr>
        <p:grpSpPr>
          <a:xfrm>
            <a:off x="4589755" y="1032030"/>
            <a:ext cx="1988599" cy="1533617"/>
            <a:chOff x="4429958" y="534880"/>
            <a:chExt cx="1802167" cy="2176147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A5D7BDC4-E79E-403D-806C-788F497060BB}"/>
                </a:ext>
              </a:extLst>
            </p:cNvPr>
            <p:cNvGrpSpPr/>
            <p:nvPr/>
          </p:nvGrpSpPr>
          <p:grpSpPr>
            <a:xfrm>
              <a:off x="4429958" y="534880"/>
              <a:ext cx="1802167" cy="1811044"/>
              <a:chOff x="2139520" y="827843"/>
              <a:chExt cx="1802167" cy="1811044"/>
            </a:xfrm>
          </p:grpSpPr>
          <p:sp>
            <p:nvSpPr>
              <p:cNvPr id="6" name="平行四邊形 5">
                <a:extLst>
                  <a:ext uri="{FF2B5EF4-FFF2-40B4-BE49-F238E27FC236}">
                    <a16:creationId xmlns:a16="http://schemas.microsoft.com/office/drawing/2014/main" id="{FDF6CDFB-2936-4419-B5C6-4A56541C4A97}"/>
                  </a:ext>
                </a:extLst>
              </p:cNvPr>
              <p:cNvSpPr/>
              <p:nvPr/>
            </p:nvSpPr>
            <p:spPr>
              <a:xfrm>
                <a:off x="2139520" y="827843"/>
                <a:ext cx="1802167" cy="1811044"/>
              </a:xfrm>
              <a:prstGeom prst="parallelogram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2009D52C-A428-4009-9713-4F7811EB2E02}"/>
                  </a:ext>
                </a:extLst>
              </p:cNvPr>
              <p:cNvSpPr/>
              <p:nvPr/>
            </p:nvSpPr>
            <p:spPr>
              <a:xfrm>
                <a:off x="2571562" y="994299"/>
                <a:ext cx="221942" cy="2041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B58FECF9-3DB8-43E0-89F6-F7C554CAD809}"/>
                  </a:ext>
                </a:extLst>
              </p:cNvPr>
              <p:cNvSpPr/>
              <p:nvPr/>
            </p:nvSpPr>
            <p:spPr>
              <a:xfrm>
                <a:off x="3013866" y="994299"/>
                <a:ext cx="221942" cy="2041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7E5E4FDC-3C78-4A53-81BF-6C2680157625}"/>
                  </a:ext>
                </a:extLst>
              </p:cNvPr>
              <p:cNvSpPr/>
              <p:nvPr/>
            </p:nvSpPr>
            <p:spPr>
              <a:xfrm>
                <a:off x="3457851" y="994299"/>
                <a:ext cx="221942" cy="2041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D3AC70D-FFCF-4944-B1D0-529421DFA33D}"/>
                </a:ext>
              </a:extLst>
            </p:cNvPr>
            <p:cNvSpPr txBox="1"/>
            <p:nvPr/>
          </p:nvSpPr>
          <p:spPr>
            <a:xfrm>
              <a:off x="4751030" y="2403250"/>
              <a:ext cx="1018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輸出層</a:t>
              </a:r>
            </a:p>
          </p:txBody>
        </p:sp>
      </p:grpSp>
      <p:sp>
        <p:nvSpPr>
          <p:cNvPr id="23" name="橢圓 22">
            <a:extLst>
              <a:ext uri="{FF2B5EF4-FFF2-40B4-BE49-F238E27FC236}">
                <a16:creationId xmlns:a16="http://schemas.microsoft.com/office/drawing/2014/main" id="{6B686E14-4FFC-4EF1-B8E2-8D23D472EE9A}"/>
              </a:ext>
            </a:extLst>
          </p:cNvPr>
          <p:cNvSpPr/>
          <p:nvPr/>
        </p:nvSpPr>
        <p:spPr>
          <a:xfrm>
            <a:off x="4970674" y="1441916"/>
            <a:ext cx="244902" cy="1438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24465B8-08E7-434A-B720-C8246C6B79D2}"/>
              </a:ext>
            </a:extLst>
          </p:cNvPr>
          <p:cNvSpPr/>
          <p:nvPr/>
        </p:nvSpPr>
        <p:spPr>
          <a:xfrm>
            <a:off x="5476490" y="1441916"/>
            <a:ext cx="244902" cy="1438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2295772-F1B7-488C-94BA-19D2CB1CC898}"/>
              </a:ext>
            </a:extLst>
          </p:cNvPr>
          <p:cNvSpPr/>
          <p:nvPr/>
        </p:nvSpPr>
        <p:spPr>
          <a:xfrm>
            <a:off x="5966405" y="1441916"/>
            <a:ext cx="244902" cy="1438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83D1237-CF5B-4EF1-84A2-BF63F0877E34}"/>
              </a:ext>
            </a:extLst>
          </p:cNvPr>
          <p:cNvSpPr/>
          <p:nvPr/>
        </p:nvSpPr>
        <p:spPr>
          <a:xfrm>
            <a:off x="4889845" y="1738485"/>
            <a:ext cx="244902" cy="1438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D00632A4-5EB9-4993-99FC-4D1C8734BBE1}"/>
              </a:ext>
            </a:extLst>
          </p:cNvPr>
          <p:cNvSpPr/>
          <p:nvPr/>
        </p:nvSpPr>
        <p:spPr>
          <a:xfrm>
            <a:off x="5395661" y="1738485"/>
            <a:ext cx="244902" cy="1438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9813447-E404-4FEB-91E2-43D88C36E9B2}"/>
              </a:ext>
            </a:extLst>
          </p:cNvPr>
          <p:cNvSpPr/>
          <p:nvPr/>
        </p:nvSpPr>
        <p:spPr>
          <a:xfrm>
            <a:off x="5885576" y="1738485"/>
            <a:ext cx="244902" cy="1438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93B6E427-917C-4704-80E2-5167BFFA7FE8}"/>
              </a:ext>
            </a:extLst>
          </p:cNvPr>
          <p:cNvSpPr/>
          <p:nvPr/>
        </p:nvSpPr>
        <p:spPr>
          <a:xfrm>
            <a:off x="4812711" y="2024276"/>
            <a:ext cx="244902" cy="1438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1AAE1D0-4039-42B6-B8E6-05B72A6DEA6C}"/>
              </a:ext>
            </a:extLst>
          </p:cNvPr>
          <p:cNvSpPr/>
          <p:nvPr/>
        </p:nvSpPr>
        <p:spPr>
          <a:xfrm>
            <a:off x="5318527" y="2024276"/>
            <a:ext cx="244902" cy="1438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8C72839-ED64-42DD-8676-E53C22DCC1AC}"/>
              </a:ext>
            </a:extLst>
          </p:cNvPr>
          <p:cNvSpPr/>
          <p:nvPr/>
        </p:nvSpPr>
        <p:spPr>
          <a:xfrm>
            <a:off x="5817320" y="2024276"/>
            <a:ext cx="244902" cy="1438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5A04ED3-9E62-47AC-8AF8-612DE2337482}"/>
              </a:ext>
            </a:extLst>
          </p:cNvPr>
          <p:cNvGrpSpPr/>
          <p:nvPr/>
        </p:nvGrpSpPr>
        <p:grpSpPr>
          <a:xfrm>
            <a:off x="3005090" y="764924"/>
            <a:ext cx="630315" cy="1947122"/>
            <a:chOff x="2476870" y="518435"/>
            <a:chExt cx="630315" cy="1947122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18851B8-1182-403A-B0D7-46CC3E4FCBBA}"/>
                </a:ext>
              </a:extLst>
            </p:cNvPr>
            <p:cNvSpPr txBox="1"/>
            <p:nvPr/>
          </p:nvSpPr>
          <p:spPr>
            <a:xfrm>
              <a:off x="2476870" y="518435"/>
              <a:ext cx="630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sz="1100" dirty="0"/>
                <a:t>1</a:t>
              </a:r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EA393C5-06E3-43DC-9AD3-3A1170862B5B}"/>
                </a:ext>
              </a:extLst>
            </p:cNvPr>
            <p:cNvSpPr/>
            <p:nvPr/>
          </p:nvSpPr>
          <p:spPr>
            <a:xfrm>
              <a:off x="2484522" y="887767"/>
              <a:ext cx="3770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X</a:t>
              </a:r>
              <a:r>
                <a:rPr lang="en-US" altLang="zh-TW" sz="1100" dirty="0"/>
                <a:t>2</a:t>
              </a:r>
              <a:endParaRPr lang="zh-TW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4CCFBC2-479C-41A0-91C7-DA91492BA793}"/>
                </a:ext>
              </a:extLst>
            </p:cNvPr>
            <p:cNvSpPr/>
            <p:nvPr/>
          </p:nvSpPr>
          <p:spPr>
            <a:xfrm>
              <a:off x="2489408" y="2096225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/>
                <a:t>X</a:t>
              </a:r>
              <a:r>
                <a:rPr lang="en-US" altLang="zh-TW" sz="1400" dirty="0" err="1"/>
                <a:t>n</a:t>
              </a:r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09B15FD-9F9F-4C90-8A6C-A9E6BBB2BDB4}"/>
                </a:ext>
              </a:extLst>
            </p:cNvPr>
            <p:cNvSpPr txBox="1"/>
            <p:nvPr/>
          </p:nvSpPr>
          <p:spPr>
            <a:xfrm>
              <a:off x="2484522" y="1329373"/>
              <a:ext cx="461665" cy="731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b="1" dirty="0"/>
                <a:t>.</a:t>
              </a:r>
              <a:r>
                <a:rPr lang="zh-TW" altLang="en-US" b="1" dirty="0"/>
                <a:t>   </a:t>
              </a:r>
              <a:r>
                <a:rPr lang="en-US" altLang="zh-TW" b="1" dirty="0"/>
                <a:t>.</a:t>
              </a:r>
              <a:r>
                <a:rPr lang="zh-TW" altLang="en-US" b="1" dirty="0"/>
                <a:t>   </a:t>
              </a:r>
              <a:r>
                <a:rPr lang="en-US" altLang="zh-TW" b="1" dirty="0"/>
                <a:t>.</a:t>
              </a: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A58383D-7AC8-4FBA-B95A-B403267C6810}"/>
              </a:ext>
            </a:extLst>
          </p:cNvPr>
          <p:cNvSpPr txBox="1"/>
          <p:nvPr/>
        </p:nvSpPr>
        <p:spPr>
          <a:xfrm>
            <a:off x="2897358" y="2747858"/>
            <a:ext cx="115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輸入層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1C31D87-382F-436C-9352-77CB44234E99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58630" y="988816"/>
            <a:ext cx="1730312" cy="16052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8C84D2A-7A41-4D81-95E1-9F465FC0E16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458630" y="988816"/>
            <a:ext cx="2218372" cy="16052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1F9ADCB-C363-4307-BDFA-780DED0BFF6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474406" y="988816"/>
            <a:ext cx="2692511" cy="16052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F9DA108-CEB8-44AC-A601-686B6E240713}"/>
              </a:ext>
            </a:extLst>
          </p:cNvPr>
          <p:cNvCxnSpPr>
            <a:endCxn id="23" idx="0"/>
          </p:cNvCxnSpPr>
          <p:nvPr/>
        </p:nvCxnSpPr>
        <p:spPr>
          <a:xfrm>
            <a:off x="3474406" y="988816"/>
            <a:ext cx="1618719" cy="4531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FCD380F-5040-4ACE-91E9-341EEBD1FDB0}"/>
              </a:ext>
            </a:extLst>
          </p:cNvPr>
          <p:cNvCxnSpPr>
            <a:endCxn id="24" idx="0"/>
          </p:cNvCxnSpPr>
          <p:nvPr/>
        </p:nvCxnSpPr>
        <p:spPr>
          <a:xfrm>
            <a:off x="3474406" y="977791"/>
            <a:ext cx="2124535" cy="46412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73AB708-AACA-48B1-9610-2DFBC347144F}"/>
              </a:ext>
            </a:extLst>
          </p:cNvPr>
          <p:cNvCxnSpPr>
            <a:endCxn id="25" idx="0"/>
          </p:cNvCxnSpPr>
          <p:nvPr/>
        </p:nvCxnSpPr>
        <p:spPr>
          <a:xfrm>
            <a:off x="3474406" y="985412"/>
            <a:ext cx="2614450" cy="45650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26EE468E-282F-4DEE-8220-02978E7EE6D1}"/>
              </a:ext>
            </a:extLst>
          </p:cNvPr>
          <p:cNvCxnSpPr>
            <a:endCxn id="26" idx="0"/>
          </p:cNvCxnSpPr>
          <p:nvPr/>
        </p:nvCxnSpPr>
        <p:spPr>
          <a:xfrm>
            <a:off x="3474406" y="988816"/>
            <a:ext cx="1537890" cy="7496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AC56D0D-5248-42F8-A09D-36767E03C7AC}"/>
              </a:ext>
            </a:extLst>
          </p:cNvPr>
          <p:cNvCxnSpPr>
            <a:endCxn id="27" idx="0"/>
          </p:cNvCxnSpPr>
          <p:nvPr/>
        </p:nvCxnSpPr>
        <p:spPr>
          <a:xfrm>
            <a:off x="3490183" y="996471"/>
            <a:ext cx="2027929" cy="74201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8091B5B9-FFD1-4882-910C-F436BDDD33C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474405" y="985412"/>
            <a:ext cx="2533622" cy="75307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F3290C04-62F4-4B31-A493-8A757300DB8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470590" y="985412"/>
            <a:ext cx="1464572" cy="10388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5D4725B0-E3A6-478A-A1DF-523B14FF2B1E}"/>
              </a:ext>
            </a:extLst>
          </p:cNvPr>
          <p:cNvCxnSpPr>
            <a:endCxn id="30" idx="0"/>
          </p:cNvCxnSpPr>
          <p:nvPr/>
        </p:nvCxnSpPr>
        <p:spPr>
          <a:xfrm>
            <a:off x="3474404" y="985412"/>
            <a:ext cx="1966574" cy="10388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1E58E495-870E-46E8-AEDC-7DBA2A515CC2}"/>
              </a:ext>
            </a:extLst>
          </p:cNvPr>
          <p:cNvCxnSpPr>
            <a:endCxn id="31" idx="0"/>
          </p:cNvCxnSpPr>
          <p:nvPr/>
        </p:nvCxnSpPr>
        <p:spPr>
          <a:xfrm>
            <a:off x="3478223" y="985412"/>
            <a:ext cx="2461548" cy="103886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橢圓 78">
            <a:extLst>
              <a:ext uri="{FF2B5EF4-FFF2-40B4-BE49-F238E27FC236}">
                <a16:creationId xmlns:a16="http://schemas.microsoft.com/office/drawing/2014/main" id="{F7C6D2A0-608C-4C1F-8538-6E76C5CAC8B3}"/>
              </a:ext>
            </a:extLst>
          </p:cNvPr>
          <p:cNvSpPr/>
          <p:nvPr/>
        </p:nvSpPr>
        <p:spPr>
          <a:xfrm>
            <a:off x="3018687" y="809720"/>
            <a:ext cx="331089" cy="275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A61E7CA-D11E-4987-B33F-F2A680E08DA0}"/>
              </a:ext>
            </a:extLst>
          </p:cNvPr>
          <p:cNvSpPr/>
          <p:nvPr/>
        </p:nvSpPr>
        <p:spPr>
          <a:xfrm>
            <a:off x="3018688" y="1181180"/>
            <a:ext cx="331089" cy="275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7DED9EB5-B1A8-455F-94AC-686391937AD4}"/>
              </a:ext>
            </a:extLst>
          </p:cNvPr>
          <p:cNvSpPr/>
          <p:nvPr/>
        </p:nvSpPr>
        <p:spPr>
          <a:xfrm>
            <a:off x="3051817" y="2389638"/>
            <a:ext cx="331089" cy="275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3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7B5ABB0-28BC-40BD-B8DD-EEA99803D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710819"/>
              </p:ext>
            </p:extLst>
          </p:nvPr>
        </p:nvGraphicFramePr>
        <p:xfrm>
          <a:off x="1654947" y="2488405"/>
          <a:ext cx="1363461" cy="112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487">
                  <a:extLst>
                    <a:ext uri="{9D8B030D-6E8A-4147-A177-3AD203B41FA5}">
                      <a16:colId xmlns:a16="http://schemas.microsoft.com/office/drawing/2014/main" val="122680179"/>
                    </a:ext>
                  </a:extLst>
                </a:gridCol>
                <a:gridCol w="454487">
                  <a:extLst>
                    <a:ext uri="{9D8B030D-6E8A-4147-A177-3AD203B41FA5}">
                      <a16:colId xmlns:a16="http://schemas.microsoft.com/office/drawing/2014/main" val="3493767395"/>
                    </a:ext>
                  </a:extLst>
                </a:gridCol>
                <a:gridCol w="454487">
                  <a:extLst>
                    <a:ext uri="{9D8B030D-6E8A-4147-A177-3AD203B41FA5}">
                      <a16:colId xmlns:a16="http://schemas.microsoft.com/office/drawing/2014/main" val="2254962917"/>
                    </a:ext>
                  </a:extLst>
                </a:gridCol>
              </a:tblGrid>
              <a:tr h="3746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177733"/>
                  </a:ext>
                </a:extLst>
              </a:tr>
              <a:tr h="3746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539137"/>
                  </a:ext>
                </a:extLst>
              </a:tr>
              <a:tr h="3746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086698"/>
                  </a:ext>
                </a:extLst>
              </a:tr>
            </a:tbl>
          </a:graphicData>
        </a:graphic>
      </p:graphicFrame>
      <p:sp>
        <p:nvSpPr>
          <p:cNvPr id="5" name="箭號: 向右 4">
            <a:extLst>
              <a:ext uri="{FF2B5EF4-FFF2-40B4-BE49-F238E27FC236}">
                <a16:creationId xmlns:a16="http://schemas.microsoft.com/office/drawing/2014/main" id="{648C3C3C-CB7C-41B2-965E-9AE45ECAC531}"/>
              </a:ext>
            </a:extLst>
          </p:cNvPr>
          <p:cNvSpPr/>
          <p:nvPr/>
        </p:nvSpPr>
        <p:spPr>
          <a:xfrm>
            <a:off x="3448974" y="3020679"/>
            <a:ext cx="363984" cy="210794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1165843E-3B36-44DA-9171-5F0AEF874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842770"/>
              </p:ext>
            </p:extLst>
          </p:nvPr>
        </p:nvGraphicFramePr>
        <p:xfrm>
          <a:off x="4243525" y="2482185"/>
          <a:ext cx="1363461" cy="112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487">
                  <a:extLst>
                    <a:ext uri="{9D8B030D-6E8A-4147-A177-3AD203B41FA5}">
                      <a16:colId xmlns:a16="http://schemas.microsoft.com/office/drawing/2014/main" val="122680179"/>
                    </a:ext>
                  </a:extLst>
                </a:gridCol>
                <a:gridCol w="454487">
                  <a:extLst>
                    <a:ext uri="{9D8B030D-6E8A-4147-A177-3AD203B41FA5}">
                      <a16:colId xmlns:a16="http://schemas.microsoft.com/office/drawing/2014/main" val="3493767395"/>
                    </a:ext>
                  </a:extLst>
                </a:gridCol>
                <a:gridCol w="454487">
                  <a:extLst>
                    <a:ext uri="{9D8B030D-6E8A-4147-A177-3AD203B41FA5}">
                      <a16:colId xmlns:a16="http://schemas.microsoft.com/office/drawing/2014/main" val="2254962917"/>
                    </a:ext>
                  </a:extLst>
                </a:gridCol>
              </a:tblGrid>
              <a:tr h="3746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177733"/>
                  </a:ext>
                </a:extLst>
              </a:tr>
              <a:tr h="3746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539137"/>
                  </a:ext>
                </a:extLst>
              </a:tr>
              <a:tr h="3746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08669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7C0163E-E358-4D3D-B920-977DC542D367}"/>
              </a:ext>
            </a:extLst>
          </p:cNvPr>
          <p:cNvSpPr txBox="1"/>
          <p:nvPr/>
        </p:nvSpPr>
        <p:spPr>
          <a:xfrm>
            <a:off x="3950560" y="3606273"/>
            <a:ext cx="2130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TW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D2D5AD-AE58-408A-993E-B337B1E21F09}"/>
              </a:ext>
            </a:extLst>
          </p:cNvPr>
          <p:cNvSpPr txBox="1"/>
          <p:nvPr/>
        </p:nvSpPr>
        <p:spPr>
          <a:xfrm>
            <a:off x="4350057" y="3621662"/>
            <a:ext cx="2396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1E9F75-2CC7-4211-BEF8-4E65A7377309}"/>
              </a:ext>
            </a:extLst>
          </p:cNvPr>
          <p:cNvSpPr txBox="1"/>
          <p:nvPr/>
        </p:nvSpPr>
        <p:spPr>
          <a:xfrm>
            <a:off x="4785063" y="3621661"/>
            <a:ext cx="2396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3B33531-AABA-4377-BD90-AD30C596BEBF}"/>
              </a:ext>
            </a:extLst>
          </p:cNvPr>
          <p:cNvSpPr txBox="1"/>
          <p:nvPr/>
        </p:nvSpPr>
        <p:spPr>
          <a:xfrm>
            <a:off x="5246700" y="3621660"/>
            <a:ext cx="2396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3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355664-2345-46B6-A39C-A15C9845C7A6}"/>
              </a:ext>
            </a:extLst>
          </p:cNvPr>
          <p:cNvSpPr txBox="1"/>
          <p:nvPr/>
        </p:nvSpPr>
        <p:spPr>
          <a:xfrm>
            <a:off x="5638051" y="2105011"/>
            <a:ext cx="1679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C4A922-81D6-433A-BEBE-8D87F0D64921}"/>
              </a:ext>
            </a:extLst>
          </p:cNvPr>
          <p:cNvSpPr txBox="1"/>
          <p:nvPr/>
        </p:nvSpPr>
        <p:spPr>
          <a:xfrm>
            <a:off x="5638051" y="2568599"/>
            <a:ext cx="932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6C8B46-63BB-4463-A4CE-40E476E4A6DB}"/>
              </a:ext>
            </a:extLst>
          </p:cNvPr>
          <p:cNvSpPr txBox="1"/>
          <p:nvPr/>
        </p:nvSpPr>
        <p:spPr>
          <a:xfrm>
            <a:off x="5643219" y="2922246"/>
            <a:ext cx="932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EC79A56-E7F1-4862-B277-F2A51DFE7234}"/>
              </a:ext>
            </a:extLst>
          </p:cNvPr>
          <p:cNvSpPr txBox="1"/>
          <p:nvPr/>
        </p:nvSpPr>
        <p:spPr>
          <a:xfrm>
            <a:off x="5643211" y="3298945"/>
            <a:ext cx="932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449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A2CF55E5-551C-4154-BC59-1622081F0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774557"/>
              </p:ext>
            </p:extLst>
          </p:nvPr>
        </p:nvGraphicFramePr>
        <p:xfrm>
          <a:off x="2554705" y="1760220"/>
          <a:ext cx="768096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83362001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121543633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1839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配置表示方式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Hot Clump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𝑃𝑟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𝑋 ≥ 𝑥</a:t>
                      </a:r>
                      <a:r>
                        <a:rPr lang="en-US" altLang="zh-TW" dirty="0"/>
                        <a:t>) &lt; 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BB significant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3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Hot Only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𝑃𝑟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𝑋 ≥ 𝑥</a:t>
                      </a:r>
                      <a:r>
                        <a:rPr lang="en-US" altLang="zh-TW" dirty="0"/>
                        <a:t>) &lt; 0.05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9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Clump Only (H)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BB significant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3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Cold Clump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𝑃𝑟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𝑋 ≤ 𝑥</a:t>
                      </a:r>
                      <a:r>
                        <a:rPr lang="en-US" altLang="zh-TW" dirty="0"/>
                        <a:t>) &lt; 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WW significant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Cold Only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𝑃𝑟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𝑋 ≤ 𝑥</a:t>
                      </a:r>
                      <a:r>
                        <a:rPr lang="en-US" altLang="zh-TW" dirty="0"/>
                        <a:t>) &lt; 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1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Clump Only (C)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WW significant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Dispersed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BW significant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83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No clusters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4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44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119</Words>
  <Application>Microsoft Office PowerPoint</Application>
  <PresentationFormat>寬螢幕</PresentationFormat>
  <Paragraphs>59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228ni</dc:creator>
  <cp:lastModifiedBy>228ni</cp:lastModifiedBy>
  <cp:revision>14</cp:revision>
  <dcterms:created xsi:type="dcterms:W3CDTF">2023-09-02T02:52:49Z</dcterms:created>
  <dcterms:modified xsi:type="dcterms:W3CDTF">2023-09-14T12:23:46Z</dcterms:modified>
</cp:coreProperties>
</file>