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EE3FF-38C9-4DC7-8C07-1EB54B4E0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48833F-53E2-4592-BF40-D4F59FEC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33B6DF-965C-4FED-843C-F9DB162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828CB-BEB2-4CA0-886A-5E20135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7406A3-ED43-4FED-AFA7-BA4F3751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7B4A7-FDB5-4DB9-9DE2-421E817B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F82E7B-D3C2-45B2-A514-7E4A434E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D44CC-B893-48EC-9F37-4BE04B58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DB9FF-D0FB-42CF-9BB0-876433E7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60328-AE2E-4558-9CA1-359327B1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790461-2986-47CF-A0D9-551024D99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578881-5260-4D7E-8AD8-63702CF22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74C88-C171-4516-92FC-071D9F1B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CDF0C7-AC2F-4D9A-A71B-6D280129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C3BAE-96D7-4A79-974D-68C78E48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87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B0921-940C-4266-99EB-286E9522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93464-AA28-46FC-AAA9-0EE37B94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FA9FE2-186D-41BB-8DFB-948EA406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9F2C4-AB8A-4AD6-B7C0-A2F2085B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3F1F0-E9CC-4D6F-B532-DD417002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42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2282B-8F0F-40C5-95CD-57A6F16C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BBF804-95EA-41EC-89B8-742DE3FB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CE1AE0-869E-49C6-8447-23B8C998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536BC-ADA9-425B-9F1D-26EFBDB4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A3413-9197-4D26-A3D3-616556A2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56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602BF-D831-42D4-BD8C-AE057294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FD0DD3-9E3F-4FB7-8626-B7FA79EB2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785200-4F13-4878-AB4C-DB77D4FC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DD490A-6E57-4107-AC3A-0F69350E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118277-136F-41D6-B6B2-E5507FFB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B8D8E1-C878-480E-BE84-27EC452C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1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416EE-9C07-405A-AD68-04AF1D6C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AE1B0C-F904-4C12-8FC9-9F26C0E8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553979-D716-4B2D-A648-96855098F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BC557E-5E51-4B3F-8AE0-F45B25653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14AC3C-FDAC-40FC-A630-875411D16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9E04FA-68F6-4937-B752-8833922C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7FCE72-D49F-4A5A-B3D0-0ED45901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F9FDBC-52E2-4F82-AAF0-6E38015F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0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93CB8-B637-405A-90F3-05EE1FBC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13FF72-7C49-4DD0-8B3E-12B4F342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FB5ABE-1424-4434-89A4-9370286E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328C47-1252-4B46-A489-FE5B7E03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AACD02-D22C-4EE5-9439-BCC9169B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B6BE24-FF68-4CA1-91B4-5A7636C0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84357C-F37A-4263-A03E-048B4330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8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3B3EC-4B4D-43CD-B73F-098D2EFE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29CA6-CC92-4A15-8B70-3BC789AD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DEE111-0F21-43A2-B1B8-50925B681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C6199-341C-4E39-B986-97B0C18A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7830DB-B028-40E0-9FFF-B0DD8A9F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7FDB26-3FDC-4FD3-910C-24EBF809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47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11FFB-F096-4590-97E9-7D823807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01B3CD-B5EC-4954-AB3D-750FFFACD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7C0E1E-DEE2-487C-8488-5BA72AD6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B4F1C4-3108-4788-A6CF-D1591411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60B2E7-3592-4F13-8B65-B7F211E3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827F2-4D9D-4479-A4E7-89FA1BA1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DC2FD4-6ADD-4119-9C23-0A5D55D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31E89-5F1B-4BD8-BFAF-519BC348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9D0E56-4B99-4A0C-B27B-53F844EBB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50A71-0EC4-4B3B-A013-E80EBEC808FF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A2715-B53D-4832-B407-095A1B3CE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26E58-664E-47D5-BDA5-86FB1B775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9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uturecity.cw.com.tw/article/186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5F4DB-28F4-4911-98A0-6920C8E4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583241-8B67-41EF-95B9-320EF0CF2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100" y="1633287"/>
            <a:ext cx="6439799" cy="35914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B5368C-05A6-4026-A6E9-DD555F896007}"/>
              </a:ext>
            </a:extLst>
          </p:cNvPr>
          <p:cNvSpPr txBox="1"/>
          <p:nvPr/>
        </p:nvSpPr>
        <p:spPr>
          <a:xfrm>
            <a:off x="3542190" y="4103703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Mann-</a:t>
            </a:r>
            <a:r>
              <a:rPr lang="en-US" altLang="zh-TW" dirty="0" err="1"/>
              <a:t>kenall</a:t>
            </a:r>
            <a:r>
              <a:rPr lang="zh-TW" altLang="en-US" dirty="0"/>
              <a:t>換 </a:t>
            </a:r>
            <a:r>
              <a:rPr lang="en-US" altLang="zh-TW" dirty="0"/>
              <a:t>GLCM(</a:t>
            </a:r>
            <a:r>
              <a:rPr lang="zh-TW" altLang="en-US" dirty="0"/>
              <a:t>矩陣跑</a:t>
            </a:r>
            <a:r>
              <a:rPr lang="en-US" altLang="zh-TW" dirty="0"/>
              <a:t>hot spot)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0C6861-66C7-48B0-A990-103F8B05EB9F}"/>
              </a:ext>
            </a:extLst>
          </p:cNvPr>
          <p:cNvSpPr txBox="1"/>
          <p:nvPr/>
        </p:nvSpPr>
        <p:spPr>
          <a:xfrm>
            <a:off x="1384915" y="5875707"/>
            <a:ext cx="810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時間序列比對時，類別之間的對應如何驗證、多類別少類別</a:t>
            </a:r>
            <a:r>
              <a:rPr lang="en-US" altLang="zh-TW" dirty="0"/>
              <a:t>(</a:t>
            </a:r>
            <a:r>
              <a:rPr lang="zh-TW" altLang="en-US" dirty="0"/>
              <a:t>合併</a:t>
            </a:r>
            <a:r>
              <a:rPr lang="en-US" altLang="zh-TW" dirty="0"/>
              <a:t>??)</a:t>
            </a:r>
          </a:p>
          <a:p>
            <a:r>
              <a:rPr lang="zh-TW" altLang="en-US" dirty="0"/>
              <a:t>跑負回歸  有類別空間無自相關視為雜訊</a:t>
            </a:r>
          </a:p>
        </p:txBody>
      </p:sp>
    </p:spTree>
    <p:extLst>
      <p:ext uri="{BB962C8B-B14F-4D97-AF65-F5344CB8AC3E}">
        <p14:creationId xmlns:p14="http://schemas.microsoft.com/office/powerpoint/2010/main" val="1556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FEEC7-867B-4AAB-A4DD-E573C175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7C17357-B68A-4A37-AF95-8254D3A52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07" y="2670529"/>
            <a:ext cx="8738186" cy="15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67FDA-1108-4AF1-AC3F-945BBD40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3"/>
            <a:ext cx="10515600" cy="4351338"/>
          </a:xfrm>
        </p:spPr>
        <p:txBody>
          <a:bodyPr/>
          <a:lstStyle/>
          <a:p>
            <a:r>
              <a:rPr lang="en-US" altLang="zh-TW" dirty="0"/>
              <a:t>WHY SOM?</a:t>
            </a:r>
          </a:p>
          <a:p>
            <a:r>
              <a:rPr lang="en-US" altLang="zh-TW" dirty="0"/>
              <a:t>SOM</a:t>
            </a:r>
            <a:r>
              <a:rPr lang="zh-TW" altLang="en-US" dirty="0"/>
              <a:t>前需要做</a:t>
            </a:r>
            <a:r>
              <a:rPr lang="en-US" altLang="zh-TW" dirty="0"/>
              <a:t>PCA</a:t>
            </a:r>
            <a:r>
              <a:rPr lang="zh-TW" altLang="en-US" dirty="0"/>
              <a:t>嗎</a:t>
            </a:r>
            <a:endParaRPr lang="en-US" altLang="zh-TW" dirty="0"/>
          </a:p>
          <a:p>
            <a:r>
              <a:rPr lang="zh-TW" altLang="en-US" dirty="0"/>
              <a:t>資料使用的合理性 </a:t>
            </a:r>
            <a:r>
              <a:rPr lang="en-US" altLang="zh-TW" dirty="0"/>
              <a:t>PM2.5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土地利用、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NDVI</a:t>
            </a:r>
          </a:p>
          <a:p>
            <a:pPr marL="0" indent="0">
              <a:buNone/>
            </a:pPr>
            <a:r>
              <a:rPr lang="en-US" altLang="zh-TW" sz="2500" dirty="0">
                <a:solidFill>
                  <a:schemeClr val="bg1">
                    <a:lumMod val="85000"/>
                  </a:schemeClr>
                </a:solidFill>
              </a:rPr>
              <a:t>			</a:t>
            </a:r>
            <a:r>
              <a:rPr lang="zh-TW" altLang="en-US" sz="2500" dirty="0">
                <a:solidFill>
                  <a:schemeClr val="bg1">
                    <a:lumMod val="85000"/>
                  </a:schemeClr>
                </a:solidFill>
              </a:rPr>
              <a:t>      社會因子 網格化？</a:t>
            </a:r>
            <a:endParaRPr lang="en-US" altLang="zh-TW" sz="25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								</a:t>
            </a:r>
            <a:r>
              <a:rPr lang="zh-TW" altLang="en-US" sz="2000" dirty="0"/>
              <a:t>研究區設高雄？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500" dirty="0"/>
          </a:p>
          <a:p>
            <a:pPr marL="0" indent="0">
              <a:buNone/>
            </a:pPr>
            <a:r>
              <a:rPr lang="zh-TW" altLang="en-US" sz="2500" dirty="0">
                <a:solidFill>
                  <a:schemeClr val="bg1">
                    <a:lumMod val="85000"/>
                  </a:schemeClr>
                </a:solidFill>
              </a:rPr>
              <a:t>資料融合在地理界的應用？          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大多是在大氣地科的文獻用到地理找不太到文章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500" dirty="0"/>
              <a:t>相關內容拿來當碩論的可行性</a:t>
            </a:r>
            <a:endParaRPr lang="en-US" altLang="zh-TW" sz="25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471205-B7C4-4E42-AF5B-6CCCFFD7BEFF}"/>
              </a:ext>
            </a:extLst>
          </p:cNvPr>
          <p:cNvSpPr txBox="1"/>
          <p:nvPr/>
        </p:nvSpPr>
        <p:spPr>
          <a:xfrm>
            <a:off x="6241002" y="488272"/>
            <a:ext cx="268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優</a:t>
            </a:r>
            <a:endParaRPr lang="en-US" altLang="zh-TW" dirty="0"/>
          </a:p>
          <a:p>
            <a:r>
              <a:rPr lang="zh-TW" altLang="en-US" dirty="0"/>
              <a:t>不用自訂分類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8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388AB-7F8D-4374-BCD3-883DA594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AE1F0-ABEB-43F3-BDB7-DE1853C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SDGs</a:t>
            </a:r>
            <a:r>
              <a:rPr lang="zh-TW" altLang="en-US" dirty="0"/>
              <a:t>包裝</a:t>
            </a:r>
            <a:endParaRPr lang="en-US" altLang="zh-TW" dirty="0"/>
          </a:p>
          <a:p>
            <a:r>
              <a:rPr lang="zh-TW" altLang="en-US" dirty="0">
                <a:hlinkClick r:id="rId2"/>
              </a:rPr>
              <a:t>永續發展目標 </a:t>
            </a:r>
            <a:r>
              <a:rPr lang="en-US" altLang="zh-TW" dirty="0">
                <a:hlinkClick r:id="rId2"/>
              </a:rPr>
              <a:t>SDGs</a:t>
            </a:r>
            <a:r>
              <a:rPr lang="en-US" altLang="zh-TW" dirty="0"/>
              <a:t> </a:t>
            </a:r>
            <a:r>
              <a:rPr lang="zh-TW" altLang="en-US" dirty="0"/>
              <a:t>目標</a:t>
            </a:r>
            <a:r>
              <a:rPr lang="en-US" altLang="zh-TW" dirty="0"/>
              <a:t>11</a:t>
            </a:r>
            <a:r>
              <a:rPr lang="zh-TW" altLang="en-US" dirty="0"/>
              <a:t>是「建構具包容、安全、韌性及永續特質的城市與鄉村」（</a:t>
            </a:r>
            <a:r>
              <a:rPr lang="en-US" altLang="zh-TW" dirty="0"/>
              <a:t>Sustainable Cities and Communities</a:t>
            </a:r>
            <a:r>
              <a:rPr lang="zh-TW" altLang="en-US" dirty="0"/>
              <a:t>）。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11.6</a:t>
            </a:r>
            <a:r>
              <a:rPr lang="zh-TW" altLang="en-US" dirty="0"/>
              <a:t>　</a:t>
            </a:r>
            <a:r>
              <a:rPr lang="en-US" altLang="zh-TW" dirty="0"/>
              <a:t>2030</a:t>
            </a:r>
            <a:r>
              <a:rPr lang="zh-TW" altLang="en-US" dirty="0"/>
              <a:t>年前，減少城市的人均負面環境影響，包括特別注意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空氣品質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都市管理</a:t>
            </a:r>
            <a:r>
              <a:rPr lang="zh-TW" altLang="en-US" dirty="0"/>
              <a:t>與廢棄物管理。</a:t>
            </a:r>
            <a:endParaRPr lang="en-US" altLang="zh-TW" dirty="0"/>
          </a:p>
          <a:p>
            <a:r>
              <a:rPr lang="zh-TW" altLang="en-US" sz="2200" dirty="0"/>
              <a:t>縮小範圍 找一個資料多可彰顯</a:t>
            </a:r>
            <a:r>
              <a:rPr lang="en-US" altLang="zh-TW" sz="2200" dirty="0"/>
              <a:t>(</a:t>
            </a:r>
            <a:r>
              <a:rPr lang="zh-TW" altLang="en-US" sz="2200" dirty="0"/>
              <a:t>或台中沿海 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大肚台地以西</a:t>
            </a:r>
            <a:r>
              <a:rPr lang="zh-TW" altLang="en-US" sz="2200" dirty="0"/>
              <a:t>跟八卦台地</a:t>
            </a:r>
            <a:r>
              <a:rPr lang="en-US" altLang="zh-TW" sz="2200" dirty="0"/>
              <a:t>)</a:t>
            </a:r>
          </a:p>
          <a:p>
            <a:r>
              <a:rPr lang="en-US" altLang="zh-TW" dirty="0" err="1"/>
              <a:t>esg</a:t>
            </a:r>
            <a:endParaRPr lang="en-US" altLang="zh-TW" dirty="0"/>
          </a:p>
          <a:p>
            <a:r>
              <a:rPr lang="zh-TW" altLang="en-US" dirty="0"/>
              <a:t>提出一個量化的方法將這些指標呈現</a:t>
            </a:r>
          </a:p>
        </p:txBody>
      </p:sp>
    </p:spTree>
    <p:extLst>
      <p:ext uri="{BB962C8B-B14F-4D97-AF65-F5344CB8AC3E}">
        <p14:creationId xmlns:p14="http://schemas.microsoft.com/office/powerpoint/2010/main" val="164666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FEACE-2439-4B31-821C-8332C9B4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77BDB-FC40-4873-B4F8-0E0AEF82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9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210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228ni</dc:creator>
  <cp:lastModifiedBy>228ni</cp:lastModifiedBy>
  <cp:revision>19</cp:revision>
  <dcterms:created xsi:type="dcterms:W3CDTF">2023-08-18T14:43:01Z</dcterms:created>
  <dcterms:modified xsi:type="dcterms:W3CDTF">2023-08-20T01:40:49Z</dcterms:modified>
</cp:coreProperties>
</file>