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2" r:id="rId3"/>
    <p:sldId id="257" r:id="rId4"/>
    <p:sldId id="284" r:id="rId5"/>
    <p:sldId id="270" r:id="rId6"/>
    <p:sldId id="285" r:id="rId7"/>
    <p:sldId id="281" r:id="rId8"/>
    <p:sldId id="283" r:id="rId9"/>
    <p:sldId id="271" r:id="rId10"/>
    <p:sldId id="277" r:id="rId11"/>
    <p:sldId id="272" r:id="rId12"/>
    <p:sldId id="273" r:id="rId13"/>
    <p:sldId id="274" r:id="rId14"/>
    <p:sldId id="260" r:id="rId15"/>
    <p:sldId id="280" r:id="rId16"/>
    <p:sldId id="278" r:id="rId17"/>
    <p:sldId id="279" r:id="rId18"/>
    <p:sldId id="286" r:id="rId19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599" autoAdjust="0"/>
  </p:normalViewPr>
  <p:slideViewPr>
    <p:cSldViewPr>
      <p:cViewPr varScale="1">
        <p:scale>
          <a:sx n="120" d="100"/>
          <a:sy n="120" d="100"/>
        </p:scale>
        <p:origin x="120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A04A64-DD31-4676-815D-A4E5B658E76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2020/10/24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3DF527-CB9F-4451-8853-A61312AC4F28}" type="datetime1">
              <a:rPr lang="zh-TW" altLang="en-US" smtClean="0"/>
              <a:pPr/>
              <a:t>2020/10/24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F2A70B-78F2-4DCF-B53B-C990D2FAFB8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62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258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038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021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7887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785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9264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828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77479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244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347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256" name="線條" descr="線條圖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9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手繪多邊形​​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0B6C6C2-F6CE-4AA6-9624-75AD4CB039C0}" type="datetime1">
              <a:rPr lang="zh-TW" altLang="en-US" smtClean="0"/>
              <a:pPr/>
              <a:t>2020/10/24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7C8A28-30E6-4A4C-BBD3-5A9966C9174F}" type="datetime1">
              <a:rPr lang="zh-TW" altLang="en-US" smtClean="0"/>
              <a:pPr/>
              <a:t>2020/10/24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7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486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772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0058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2344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294735E-A682-4CD3-802C-AA0FE6DFE8FC}" type="datetime1">
              <a:rPr lang="zh-TW" altLang="en-US" smtClean="0"/>
              <a:pPr/>
              <a:t>2020/10/24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255" name="線條" descr="線條圖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7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041CCD-5D37-4F8B-AEE8-7CBE3F87DCBF}" type="datetime1">
              <a:rPr lang="zh-TW" altLang="en-US" smtClean="0"/>
              <a:pPr/>
              <a:t>2020/10/24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58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3F1FDD0-B62B-463A-A451-F194A3874CD3}" type="datetime1">
              <a:rPr lang="zh-TW" altLang="en-US" smtClean="0"/>
              <a:pPr/>
              <a:t>2020/10/24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0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手繪多邊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661F67-92FC-487A-8910-F31C817AFA41}" type="datetime1">
              <a:rPr lang="zh-TW" altLang="en-US" smtClean="0"/>
              <a:pPr/>
              <a:t>2020/10/24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85" name="內容預留位置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56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8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9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82FDFD-18A2-4FA7-913D-8D2BA1111367}" type="datetime1">
              <a:rPr lang="zh-TW" altLang="en-US" smtClean="0"/>
              <a:pPr/>
              <a:t>2020/10/24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161E1E-59DD-4B90-931A-B39E9CA0383F}" type="datetime1">
              <a:rPr lang="zh-TW" altLang="en-US" smtClean="0"/>
              <a:t>2020/10/24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grpSp>
        <p:nvGrpSpPr>
          <p:cNvPr id="615" name="框架" descr="方塊圖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群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群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​​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9" name="群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​​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7" name="群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群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​​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9" name="群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51BE3ED-10D9-45DE-84C7-332EAE50BBA4}" type="datetime1">
              <a:rPr lang="zh-TW" altLang="en-US" smtClean="0"/>
              <a:pPr/>
              <a:t>2020/10/24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grpSp>
        <p:nvGrpSpPr>
          <p:cNvPr id="614" name="框架" descr="方塊圖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群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群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手繪多邊形​​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8" name="群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手繪多邊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6" name="群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群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手繪多邊形​​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8" name="群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手繪多邊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​​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​​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​​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​​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​​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​​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​​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​​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​​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​​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​​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​​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​​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​​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​​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​​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​​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61FFCF-406B-44D0-863D-71305923B20B}" type="datetime1">
              <a:rPr lang="zh-TW" altLang="en-US" smtClean="0"/>
              <a:pPr/>
              <a:t>2020/10/24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589E56E-42C2-4E97-8112-DE797D0A7C24}" type="datetime1">
              <a:rPr lang="zh-TW" altLang="en-US" smtClean="0"/>
              <a:t>2020/10/24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TW" altLang="en-US" dirty="0"/>
              <a:t>加殼的加解密應用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加</a:t>
            </a:r>
            <a:r>
              <a:rPr lang="zh-TW" altLang="en-US" dirty="0"/>
              <a:t>密</a:t>
            </a:r>
            <a:endParaRPr lang="zh-TW" altLang="en-US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TW" altLang="en-US" strike="sngStrike" dirty="0" smtClean="0"/>
              <a:t>只要不能讓他辨識出演算法跟加密法就不能靜態分析了</a:t>
            </a:r>
            <a:endParaRPr lang="en-US" altLang="zh-TW" strike="sngStrike" dirty="0" smtClean="0"/>
          </a:p>
          <a:p>
            <a:r>
              <a:rPr lang="zh-TW" altLang="en-US" dirty="0" smtClean="0"/>
              <a:t>錯，他可以分析你的演算法和加密法</a:t>
            </a:r>
            <a:endParaRPr lang="en-US" altLang="zh-TW" dirty="0"/>
          </a:p>
          <a:p>
            <a:r>
              <a:rPr lang="zh-TW" altLang="en-US" dirty="0"/>
              <a:t>常見的加殼加密有</a:t>
            </a:r>
            <a:r>
              <a:rPr lang="en-US" altLang="zh-TW" dirty="0" smtClean="0"/>
              <a:t>AES RC4</a:t>
            </a:r>
            <a:r>
              <a:rPr lang="zh-TW" altLang="en-US" dirty="0" smtClean="0"/>
              <a:t>等現代的對稱是加密</a:t>
            </a:r>
            <a:endParaRPr lang="en-US" altLang="zh-TW" dirty="0" smtClean="0"/>
          </a:p>
          <a:p>
            <a:r>
              <a:rPr lang="zh-TW" altLang="en-US" dirty="0" smtClean="0"/>
              <a:t>通常在動態分析會附帶處理所以不太需要處理加密解密的部分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839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AS protect</a:t>
            </a:r>
            <a:endParaRPr lang="zh-TW" altLang="en-US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TW" altLang="en-US" sz="2800" dirty="0" smtClean="0"/>
              <a:t>脫殼流程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拉出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入口的部分程式到外殼執行</a:t>
            </a:r>
            <a:r>
              <a:rPr lang="en-US" altLang="zh-TW" sz="2400" dirty="0" smtClean="0"/>
              <a:t>-&gt;API</a:t>
            </a:r>
            <a:r>
              <a:rPr lang="zh-TW" altLang="en-US" sz="2400" dirty="0" smtClean="0"/>
              <a:t>跳轉回</a:t>
            </a:r>
            <a:r>
              <a:rPr lang="zh-TW" altLang="en-US" sz="2400" dirty="0" smtClean="0"/>
              <a:t>到區塊區域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從第一個區塊找到</a:t>
            </a:r>
            <a:r>
              <a:rPr lang="en-US" altLang="zh-TW" sz="2400" dirty="0" smtClean="0"/>
              <a:t>IAT-&gt;</a:t>
            </a:r>
            <a:r>
              <a:rPr lang="zh-TW" altLang="en-US" sz="2400" dirty="0" smtClean="0"/>
              <a:t>利用</a:t>
            </a:r>
            <a:r>
              <a:rPr lang="en-US" altLang="zh-TW" sz="2400" dirty="0" smtClean="0"/>
              <a:t>IAT</a:t>
            </a:r>
            <a:r>
              <a:rPr lang="zh-TW" altLang="en-US" sz="2400" dirty="0" smtClean="0"/>
              <a:t>搜尋找到函數位置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把函數寫回原程式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50968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AS protect</a:t>
            </a:r>
            <a:endParaRPr lang="zh-TW" altLang="en-US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TW" altLang="en-US" sz="2400" dirty="0" smtClean="0"/>
              <a:t>防護</a:t>
            </a:r>
            <a:r>
              <a:rPr lang="zh-TW" altLang="en-US" dirty="0" smtClean="0"/>
              <a:t>流程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API</a:t>
            </a:r>
            <a:r>
              <a:rPr lang="zh-TW" altLang="en-US" dirty="0" smtClean="0"/>
              <a:t>入口混淆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IAT</a:t>
            </a:r>
            <a:r>
              <a:rPr lang="zh-TW" altLang="en-US" dirty="0" smtClean="0"/>
              <a:t>指向混淆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函數用</a:t>
            </a:r>
            <a:r>
              <a:rPr lang="en-US" altLang="zh-TW" dirty="0" err="1" smtClean="0"/>
              <a:t>puzzcode</a:t>
            </a:r>
            <a:r>
              <a:rPr lang="zh-TW" altLang="en-US" dirty="0" smtClean="0"/>
              <a:t>重建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98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Stolen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Jmp</a:t>
            </a:r>
            <a:r>
              <a:rPr lang="zh-TW" altLang="en-US" dirty="0" smtClean="0"/>
              <a:t>亂</a:t>
            </a:r>
            <a:r>
              <a:rPr lang="zh-TW" altLang="en-US" dirty="0"/>
              <a:t>跳</a:t>
            </a:r>
            <a:endParaRPr lang="en-US" altLang="zh-TW" dirty="0" smtClean="0"/>
          </a:p>
          <a:p>
            <a:r>
              <a:rPr lang="zh-TW" altLang="en-US" dirty="0"/>
              <a:t>程式</a:t>
            </a:r>
            <a:r>
              <a:rPr lang="zh-TW" altLang="en-US" dirty="0" smtClean="0"/>
              <a:t>變形</a:t>
            </a:r>
            <a:endParaRPr lang="en-US" altLang="zh-TW" dirty="0" smtClean="0"/>
          </a:p>
          <a:p>
            <a:r>
              <a:rPr lang="zh-TW" altLang="en-US" dirty="0" smtClean="0"/>
              <a:t>入口混淆</a:t>
            </a:r>
            <a:endParaRPr lang="en-US" altLang="zh-TW" dirty="0" smtClean="0"/>
          </a:p>
          <a:p>
            <a:r>
              <a:rPr lang="en-US" altLang="zh-TW" dirty="0" smtClean="0"/>
              <a:t>IAT</a:t>
            </a:r>
            <a:r>
              <a:rPr lang="zh-TW" altLang="en-US" dirty="0" smtClean="0"/>
              <a:t>修復困難</a:t>
            </a:r>
            <a:endParaRPr lang="en-US" altLang="zh-TW" dirty="0" smtClean="0"/>
          </a:p>
          <a:p>
            <a:r>
              <a:rPr lang="zh-TW" altLang="en-US" strike="sngStrike" dirty="0" smtClean="0"/>
              <a:t>我全都要</a:t>
            </a:r>
            <a:endParaRPr lang="en-US" altLang="zh-TW" strike="sngStrike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1905000"/>
            <a:ext cx="3982387" cy="39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0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trike="sngStrike" dirty="0" smtClean="0"/>
              <a:t>好看的</a:t>
            </a:r>
            <a:r>
              <a:rPr lang="en-US" altLang="zh-TW" strike="sngStrike" dirty="0" smtClean="0"/>
              <a:t>Stolen code</a:t>
            </a:r>
            <a:endParaRPr lang="en-US" altLang="zh-TW" strike="sngStrike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加密</a:t>
            </a:r>
            <a:r>
              <a:rPr lang="zh-TW" altLang="en-US" dirty="0"/>
              <a:t>前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97038" y="3195637"/>
            <a:ext cx="4067175" cy="2600325"/>
          </a:xfrm>
          <a:prstGeom prst="rect">
            <a:avLst/>
          </a:prstGeom>
        </p:spPr>
      </p:pic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加密後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294967295"/>
          </p:nvPr>
        </p:nvPicPr>
        <p:blipFill>
          <a:blip r:embed="rId4"/>
          <a:stretch>
            <a:fillRect/>
          </a:stretch>
        </p:blipFill>
        <p:spPr>
          <a:xfrm>
            <a:off x="6791325" y="3552825"/>
            <a:ext cx="33337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虛擬機殼</a:t>
            </a:r>
            <a:endParaRPr lang="zh-TW" altLang="en-US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 smtClean="0"/>
              <a:t>VM protect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9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VM protect</a:t>
            </a:r>
            <a:endParaRPr lang="zh-TW" altLang="en-US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TW" altLang="en-US" sz="2400" dirty="0" smtClean="0"/>
              <a:t>脫殼</a:t>
            </a:r>
            <a:r>
              <a:rPr lang="zh-TW" altLang="en-US" dirty="0" smtClean="0"/>
              <a:t>流程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</a:t>
            </a:r>
            <a:r>
              <a:rPr lang="en-US" altLang="zh-TW" dirty="0" smtClean="0"/>
              <a:t>OEP</a:t>
            </a:r>
          </a:p>
          <a:p>
            <a:pPr lvl="1"/>
            <a:r>
              <a:rPr lang="en-US" altLang="zh-TW" dirty="0" smtClean="0"/>
              <a:t>dump</a:t>
            </a:r>
            <a:endParaRPr lang="en-US" altLang="zh-TW" dirty="0"/>
          </a:p>
          <a:p>
            <a:pPr lvl="1"/>
            <a:r>
              <a:rPr lang="zh-TW" altLang="en-US" dirty="0" smtClean="0"/>
              <a:t>修復</a:t>
            </a:r>
            <a:r>
              <a:rPr lang="en-US" altLang="zh-TW" dirty="0" err="1" smtClean="0"/>
              <a:t>HeapCreate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Hook API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IAT</a:t>
            </a:r>
            <a:r>
              <a:rPr lang="zh-TW" altLang="en-US" dirty="0" smtClean="0"/>
              <a:t>修復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CPUID</a:t>
            </a:r>
            <a:r>
              <a:rPr lang="zh-TW" altLang="en-US" dirty="0" smtClean="0"/>
              <a:t>修正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處理</a:t>
            </a:r>
            <a:r>
              <a:rPr lang="en-US" altLang="zh-TW" dirty="0" smtClean="0"/>
              <a:t>CRC</a:t>
            </a:r>
            <a:r>
              <a:rPr lang="zh-TW" altLang="en-US" dirty="0" smtClean="0"/>
              <a:t>驗證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511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VM protect</a:t>
            </a:r>
            <a:endParaRPr lang="zh-TW" altLang="en-US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 smtClean="0"/>
              <a:t>目前脫殼幾乎麻煩很難脫殼</a:t>
            </a:r>
            <a:r>
              <a:rPr lang="en-US" altLang="zh-TW" dirty="0" smtClean="0"/>
              <a:t>(</a:t>
            </a:r>
            <a:r>
              <a:rPr lang="zh-TW" altLang="en-US" dirty="0" smtClean="0"/>
              <a:t>但是還是可以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所以只要防止靜態應該就能解決</a:t>
            </a:r>
            <a:endParaRPr lang="en-US" altLang="zh-TW" dirty="0" smtClean="0"/>
          </a:p>
          <a:p>
            <a:r>
              <a:rPr lang="zh-TW" altLang="en-US" dirty="0" smtClean="0"/>
              <a:t>防止靜態的方案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Junk code</a:t>
            </a:r>
          </a:p>
          <a:p>
            <a:pPr lvl="1"/>
            <a:r>
              <a:rPr lang="zh-TW" altLang="en-US" dirty="0"/>
              <a:t>程式</a:t>
            </a:r>
            <a:r>
              <a:rPr lang="zh-TW" altLang="en-US" dirty="0" smtClean="0"/>
              <a:t>巢狀結構</a:t>
            </a:r>
            <a:r>
              <a:rPr lang="en-US" altLang="zh-TW" dirty="0" smtClean="0"/>
              <a:t>(JDK)</a:t>
            </a:r>
          </a:p>
          <a:p>
            <a:pPr lvl="1"/>
            <a:r>
              <a:rPr lang="zh-TW" altLang="en-US" dirty="0" smtClean="0"/>
              <a:t>多重加殼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多重加密</a:t>
            </a:r>
            <a:r>
              <a:rPr lang="en-US" altLang="zh-TW" dirty="0" smtClean="0"/>
              <a:t>(</a:t>
            </a:r>
            <a:r>
              <a:rPr lang="en-US" altLang="zh-TW" dirty="0"/>
              <a:t>Self-modifying </a:t>
            </a:r>
            <a:r>
              <a:rPr lang="en-US" altLang="zh-TW" dirty="0" smtClean="0"/>
              <a:t>code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61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沒有了</a:t>
            </a:r>
            <a:r>
              <a:rPr lang="en-US" altLang="zh-TW" dirty="0" smtClean="0"/>
              <a:t>QAQ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先提前說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trike="sngStrike" dirty="0" smtClean="0"/>
              <a:t>我高中生我道歉</a:t>
            </a:r>
            <a:endParaRPr lang="en-US" altLang="zh-TW" strike="sngStrike" dirty="0" smtClean="0"/>
          </a:p>
          <a:p>
            <a:r>
              <a:rPr lang="zh-TW" altLang="en-US" dirty="0" smtClean="0"/>
              <a:t>我不是專業人員，因</a:t>
            </a:r>
            <a:r>
              <a:rPr lang="zh-TW" altLang="en-US" dirty="0"/>
              <a:t>此</a:t>
            </a:r>
            <a:r>
              <a:rPr lang="zh-TW" altLang="en-US" dirty="0" smtClean="0"/>
              <a:t>我更加有可能講錯</a:t>
            </a:r>
            <a:endParaRPr lang="en-US" altLang="zh-TW" dirty="0" smtClean="0"/>
          </a:p>
          <a:p>
            <a:r>
              <a:rPr lang="zh-TW" altLang="en-US" dirty="0" smtClean="0"/>
              <a:t>如果可以也請盡量糾正我</a:t>
            </a:r>
            <a:endParaRPr lang="en-US" altLang="zh-TW" dirty="0" smtClean="0"/>
          </a:p>
          <a:p>
            <a:r>
              <a:rPr lang="zh-TW" altLang="en-US" dirty="0" smtClean="0"/>
              <a:t>況且我也是第一次報告這種題</a:t>
            </a:r>
            <a:r>
              <a:rPr lang="zh-TW" altLang="en-US" dirty="0"/>
              <a:t>目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0618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加殼是甚麼</a:t>
            </a:r>
            <a:endParaRPr lang="zh-TW" altLang="en-US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800" dirty="0" smtClean="0"/>
              <a:t>把程式利用特殊的壓縮方法儲存在程式內的各個區塊</a:t>
            </a:r>
            <a:endParaRPr lang="en-US" altLang="zh-TW" sz="2800" dirty="0" smtClean="0"/>
          </a:p>
          <a:p>
            <a:pPr rtl="0"/>
            <a:r>
              <a:rPr lang="zh-TW" altLang="en-US" sz="2800" dirty="0" smtClean="0"/>
              <a:t>主要分為兩個面向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防止逆向工程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壓縮程式的空間</a:t>
            </a:r>
            <a:endParaRPr lang="en-US" altLang="zh-TW" sz="2400" dirty="0" smtClean="0"/>
          </a:p>
          <a:p>
            <a:r>
              <a:rPr lang="zh-TW" altLang="en-US" sz="2800" dirty="0" smtClean="0"/>
              <a:t>依照這兩個面向又可以把分為兩種殼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加密殼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壓縮殼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加殼概念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46" y="1905000"/>
            <a:ext cx="8455133" cy="4267200"/>
          </a:xfrm>
        </p:spPr>
      </p:pic>
    </p:spTree>
    <p:extLst>
      <p:ext uri="{BB962C8B-B14F-4D97-AF65-F5344CB8AC3E}">
        <p14:creationId xmlns:p14="http://schemas.microsoft.com/office/powerpoint/2010/main" val="239754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解殼的基本概念</a:t>
            </a:r>
            <a:endParaRPr lang="zh-TW" altLang="en-US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 smtClean="0"/>
              <a:t>OEP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Original Entry Point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程式執行入口</a:t>
            </a:r>
            <a:endParaRPr lang="en-US" altLang="zh-TW" dirty="0"/>
          </a:p>
          <a:p>
            <a:r>
              <a:rPr lang="en-US" altLang="zh-TW" dirty="0" smtClean="0"/>
              <a:t>Dump</a:t>
            </a:r>
          </a:p>
          <a:p>
            <a:pPr lvl="1"/>
            <a:r>
              <a:rPr lang="zh-TW" altLang="en-US" dirty="0" smtClean="0"/>
              <a:t>記憶體</a:t>
            </a:r>
            <a:r>
              <a:rPr lang="zh-TW" altLang="en-US" dirty="0"/>
              <a:t>映射</a:t>
            </a:r>
            <a:endParaRPr lang="en-US" altLang="zh-TW" dirty="0" smtClean="0"/>
          </a:p>
          <a:p>
            <a:r>
              <a:rPr lang="en-US" altLang="zh-TW" dirty="0" smtClean="0"/>
              <a:t>IAT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Import Address Table</a:t>
            </a:r>
            <a:r>
              <a:rPr lang="en-US" altLang="zh-TW" dirty="0" smtClean="0"/>
              <a:t>)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函數指標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37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脫殼的工具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PEID</a:t>
            </a:r>
          </a:p>
          <a:p>
            <a:r>
              <a:rPr lang="en-US" altLang="zh-TW" dirty="0" err="1" smtClean="0"/>
              <a:t>OllyDGB</a:t>
            </a:r>
            <a:endParaRPr lang="en-US" altLang="zh-TW" dirty="0" smtClean="0"/>
          </a:p>
          <a:p>
            <a:r>
              <a:rPr lang="en-US" altLang="zh-TW" dirty="0" err="1" smtClean="0"/>
              <a:t>ReloREC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22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壓縮</a:t>
            </a:r>
            <a:r>
              <a:rPr lang="zh-TW" altLang="en-US" dirty="0"/>
              <a:t>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UPX</a:t>
            </a:r>
          </a:p>
          <a:p>
            <a:r>
              <a:rPr lang="en-US" altLang="zh-TW" dirty="0" err="1" smtClean="0"/>
              <a:t>ASPack</a:t>
            </a:r>
            <a:endParaRPr lang="en-US" altLang="zh-TW" dirty="0" smtClean="0"/>
          </a:p>
          <a:p>
            <a:r>
              <a:rPr lang="en-US" altLang="zh-TW" dirty="0" err="1" smtClean="0"/>
              <a:t>PECompact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61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NVR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zh-TW" altLang="en-US" dirty="0" smtClean="0"/>
              <a:t>有點像是用壓縮檔來當執行檔</a:t>
            </a:r>
            <a:r>
              <a:rPr lang="en-US" altLang="zh-TW" dirty="0" smtClean="0"/>
              <a:t>(X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89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加密殼</a:t>
            </a:r>
            <a:endParaRPr lang="zh-TW" altLang="en-US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 smtClean="0"/>
              <a:t>AS protect</a:t>
            </a:r>
          </a:p>
          <a:p>
            <a:r>
              <a:rPr lang="en-US" altLang="zh-TW" dirty="0" smtClean="0"/>
              <a:t>Armadillo</a:t>
            </a:r>
            <a:endParaRPr lang="en-US" altLang="zh-TW" dirty="0" smtClean="0"/>
          </a:p>
          <a:p>
            <a:r>
              <a:rPr lang="en-US" altLang="zh-TW" dirty="0" err="1" smtClean="0"/>
              <a:t>EXECryptor</a:t>
            </a:r>
            <a:endParaRPr lang="en-US" altLang="zh-TW" dirty="0" smtClean="0"/>
          </a:p>
          <a:p>
            <a:r>
              <a:rPr lang="en-US" altLang="zh-TW" dirty="0" err="1" smtClean="0"/>
              <a:t>Themida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108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6_TF02804846_TF02804846.potx" id="{3FE80767-388A-45D3-A464-874557DCEE83}" vid="{F603BDC4-59DE-46BD-BE43-6B7C1150DAC5}"/>
    </a:ext>
  </a:extLst>
</a:theme>
</file>

<file path=ppt/theme/theme2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黑板教育簡報 (寬螢幕)</Template>
  <TotalTime>239</TotalTime>
  <Words>349</Words>
  <Application>Microsoft Office PowerPoint</Application>
  <PresentationFormat>自訂</PresentationFormat>
  <Paragraphs>92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Microsoft JhengHei UI</vt:lpstr>
      <vt:lpstr>Arial</vt:lpstr>
      <vt:lpstr>Consolas</vt:lpstr>
      <vt:lpstr>黑板 16x9</vt:lpstr>
      <vt:lpstr>加殼的加解密應用</vt:lpstr>
      <vt:lpstr>先提前說</vt:lpstr>
      <vt:lpstr>加殼是甚麼</vt:lpstr>
      <vt:lpstr>加殼概念</vt:lpstr>
      <vt:lpstr>解殼的基本概念</vt:lpstr>
      <vt:lpstr>脫殼的工具</vt:lpstr>
      <vt:lpstr>壓縮殼</vt:lpstr>
      <vt:lpstr>UPX</vt:lpstr>
      <vt:lpstr>加密殼</vt:lpstr>
      <vt:lpstr>加密</vt:lpstr>
      <vt:lpstr>AS protect</vt:lpstr>
      <vt:lpstr>AS protect</vt:lpstr>
      <vt:lpstr>Stolen code</vt:lpstr>
      <vt:lpstr>好看的Stolen code</vt:lpstr>
      <vt:lpstr>虛擬機殼</vt:lpstr>
      <vt:lpstr>VM protect</vt:lpstr>
      <vt:lpstr>VM protect</vt:lpstr>
      <vt:lpstr>沒有了QAQ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加殼的加解密應用</dc:title>
  <dc:creator>禹璋 X</dc:creator>
  <cp:lastModifiedBy>禹璋 X</cp:lastModifiedBy>
  <cp:revision>19</cp:revision>
  <dcterms:created xsi:type="dcterms:W3CDTF">2020-10-24T03:54:24Z</dcterms:created>
  <dcterms:modified xsi:type="dcterms:W3CDTF">2020-10-24T07:53:44Z</dcterms:modified>
</cp:coreProperties>
</file>