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9" r:id="rId3"/>
    <p:sldId id="413" r:id="rId4"/>
    <p:sldId id="414" r:id="rId5"/>
    <p:sldId id="418" r:id="rId6"/>
    <p:sldId id="415" r:id="rId7"/>
    <p:sldId id="416" r:id="rId8"/>
    <p:sldId id="419" r:id="rId9"/>
    <p:sldId id="420" r:id="rId10"/>
    <p:sldId id="421" r:id="rId11"/>
    <p:sldId id="422" r:id="rId12"/>
    <p:sldId id="423" r:id="rId13"/>
    <p:sldId id="36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824" autoAdjust="0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61D3A0-E1E8-48F2-A547-865FE6007C08}"/>
    <pc:docChg chg="modSld">
      <pc:chgData name="" userId="" providerId="" clId="Web-{AA61D3A0-E1E8-48F2-A547-865FE6007C08}" dt="2019-03-18T16:28:07.896" v="0" actId="1076"/>
      <pc:docMkLst>
        <pc:docMk/>
      </pc:docMkLst>
      <pc:sldChg chg="modSp">
        <pc:chgData name="" userId="" providerId="" clId="Web-{AA61D3A0-E1E8-48F2-A547-865FE6007C08}" dt="2019-03-18T16:28:07.896" v="0" actId="1076"/>
        <pc:sldMkLst>
          <pc:docMk/>
          <pc:sldMk cId="0" sldId="259"/>
        </pc:sldMkLst>
        <pc:spChg chg="mod">
          <ac:chgData name="" userId="" providerId="" clId="Web-{AA61D3A0-E1E8-48F2-A547-865FE6007C08}" dt="2019-03-18T16:28:07.896" v="0" actId="1076"/>
          <ac:spMkLst>
            <pc:docMk/>
            <pc:sldMk cId="0" sldId="259"/>
            <ac:spMk id="144" creationId="{00000000-0000-0000-0000-000000000000}"/>
          </ac:spMkLst>
        </pc:spChg>
      </pc:sldChg>
    </pc:docChg>
  </pc:docChgLst>
  <pc:docChgLst>
    <pc:chgData clId="Web-{B2EC0C71-FF61-4320-A034-B602B93990C9}"/>
    <pc:docChg chg="addSld delSld modSld">
      <pc:chgData name="" userId="" providerId="" clId="Web-{B2EC0C71-FF61-4320-A034-B602B93990C9}" dt="2019-03-19T05:24:38.214" v="352" actId="14100"/>
      <pc:docMkLst>
        <pc:docMk/>
      </pc:docMkLst>
      <pc:sldChg chg="delSp modSp">
        <pc:chgData name="" userId="" providerId="" clId="Web-{B2EC0C71-FF61-4320-A034-B602B93990C9}" dt="2019-03-19T04:51:24.121" v="13"/>
        <pc:sldMkLst>
          <pc:docMk/>
          <pc:sldMk cId="0" sldId="257"/>
        </pc:sldMkLst>
        <pc:spChg chg="del mod">
          <ac:chgData name="" userId="" providerId="" clId="Web-{B2EC0C71-FF61-4320-A034-B602B93990C9}" dt="2019-03-19T04:51:24.121" v="13"/>
          <ac:spMkLst>
            <pc:docMk/>
            <pc:sldMk cId="0" sldId="257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1:11.433" v="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" providerId="" clId="Web-{B2EC0C71-FF61-4320-A034-B602B93990C9}" dt="2019-03-19T04:50:58.938" v="6" actId="14100"/>
          <ac:spMkLst>
            <pc:docMk/>
            <pc:sldMk cId="0" sldId="257"/>
            <ac:spMk id="127" creationId="{00000000-0000-0000-0000-000000000000}"/>
          </ac:spMkLst>
        </pc:spChg>
        <pc:graphicFrameChg chg="mod">
          <ac:chgData name="" userId="" providerId="" clId="Web-{B2EC0C71-FF61-4320-A034-B602B93990C9}" dt="2019-03-19T04:51:07.447" v="7" actId="1076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mod">
          <ac:chgData name="" userId="" providerId="" clId="Web-{B2EC0C71-FF61-4320-A034-B602B93990C9}" dt="2019-03-19T04:51:07.468" v="8" actId="1076"/>
          <ac:cxnSpMkLst>
            <pc:docMk/>
            <pc:sldMk cId="0" sldId="257"/>
            <ac:cxnSpMk id="4" creationId="{00000000-0000-0000-0000-000000000000}"/>
          </ac:cxnSpMkLst>
        </pc:cxnChg>
        <pc:cxnChg chg="del">
          <ac:chgData name="" userId="" providerId="" clId="Web-{B2EC0C71-FF61-4320-A034-B602B93990C9}" dt="2019-03-19T04:51:11.433" v="10"/>
          <ac:cxnSpMkLst>
            <pc:docMk/>
            <pc:sldMk cId="0" sldId="257"/>
            <ac:cxnSpMk id="6" creationId="{00000000-0000-0000-0000-000000000000}"/>
          </ac:cxnSpMkLst>
        </pc:cxnChg>
      </pc:sldChg>
      <pc:sldChg chg="addSp modSp">
        <pc:chgData name="" userId="" providerId="" clId="Web-{B2EC0C71-FF61-4320-A034-B602B93990C9}" dt="2019-03-19T04:51:56.559" v="15" actId="14100"/>
        <pc:sldMkLst>
          <pc:docMk/>
          <pc:sldMk cId="0" sldId="258"/>
        </pc:sldMkLst>
        <pc:spChg chg="add mod">
          <ac:chgData name="" userId="" providerId="" clId="Web-{B2EC0C71-FF61-4320-A034-B602B93990C9}" dt="2019-03-19T04:51:56.559" v="15" actId="14100"/>
          <ac:spMkLst>
            <pc:docMk/>
            <pc:sldMk cId="0" sldId="258"/>
            <ac:spMk id="3" creationId="{2B411A2B-93CB-48C9-BF12-C8392A405BB4}"/>
          </ac:spMkLst>
        </pc:spChg>
        <pc:spChg chg="add">
          <ac:chgData name="" userId="" providerId="" clId="Web-{B2EC0C71-FF61-4320-A034-B602B93990C9}" dt="2019-03-19T04:51:13.837" v="12"/>
          <ac:spMkLst>
            <pc:docMk/>
            <pc:sldMk cId="0" sldId="258"/>
            <ac:spMk id="12" creationId="{493F863B-EE40-4048-B4C4-E79276BAF5A5}"/>
          </ac:spMkLst>
        </pc:spChg>
        <pc:spChg chg="mod">
          <ac:chgData name="" userId="" providerId="" clId="Web-{B2EC0C71-FF61-4320-A034-B602B93990C9}" dt="2019-03-19T04:50:39.268" v="1" actId="20577"/>
          <ac:spMkLst>
            <pc:docMk/>
            <pc:sldMk cId="0" sldId="258"/>
            <ac:spMk id="134" creationId="{00000000-0000-0000-0000-000000000000}"/>
          </ac:spMkLst>
        </pc:spChg>
        <pc:graphicFrameChg chg="add mod modGraphic">
          <ac:chgData name="" userId="" providerId="" clId="Web-{B2EC0C71-FF61-4320-A034-B602B93990C9}" dt="2019-03-19T04:51:35.075" v="14"/>
          <ac:graphicFrameMkLst>
            <pc:docMk/>
            <pc:sldMk cId="0" sldId="258"/>
            <ac:graphicFrameMk id="2" creationId="{5ACC0D74-F1CB-47B9-969F-38456CBD0223}"/>
          </ac:graphicFrameMkLst>
        </pc:graphicFrameChg>
        <pc:cxnChg chg="add">
          <ac:chgData name="" userId="" providerId="" clId="Web-{B2EC0C71-FF61-4320-A034-B602B93990C9}" dt="2019-03-19T04:51:13.837" v="12"/>
          <ac:cxnSpMkLst>
            <pc:docMk/>
            <pc:sldMk cId="0" sldId="258"/>
            <ac:cxnSpMk id="13" creationId="{B255E9BD-0C41-44C3-A395-34A091643D68}"/>
          </ac:cxnSpMkLst>
        </pc:cxnChg>
      </pc:sldChg>
      <pc:sldChg chg="modSp add replId">
        <pc:chgData name="" userId="" providerId="" clId="Web-{B2EC0C71-FF61-4320-A034-B602B93990C9}" dt="2019-03-19T04:52:06.639" v="17" actId="20577"/>
        <pc:sldMkLst>
          <pc:docMk/>
          <pc:sldMk cId="3254228887" sldId="268"/>
        </pc:sldMkLst>
        <pc:spChg chg="mod">
          <ac:chgData name="" userId="" providerId="" clId="Web-{B2EC0C71-FF61-4320-A034-B602B93990C9}" dt="2019-03-19T04:52:06.639" v="17" actId="20577"/>
          <ac:spMkLst>
            <pc:docMk/>
            <pc:sldMk cId="3254228887" sldId="268"/>
            <ac:spMk id="134" creationId="{00000000-0000-0000-0000-000000000000}"/>
          </ac:spMkLst>
        </pc:spChg>
      </pc:sldChg>
      <pc:sldChg chg="addSp delSp modSp add replId">
        <pc:chgData name="" userId="" providerId="" clId="Web-{B2EC0C71-FF61-4320-A034-B602B93990C9}" dt="2019-03-19T05:06:38.113" v="215"/>
        <pc:sldMkLst>
          <pc:docMk/>
          <pc:sldMk cId="3911395193" sldId="269"/>
        </pc:sldMkLst>
        <pc:spChg chg="mod">
          <ac:chgData name="" userId="" providerId="" clId="Web-{B2EC0C71-FF61-4320-A034-B602B93990C9}" dt="2019-03-19T04:54:07.147" v="56" actId="20577"/>
          <ac:spMkLst>
            <pc:docMk/>
            <pc:sldMk cId="3911395193" sldId="269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4:03.203" v="54"/>
          <ac:spMkLst>
            <pc:docMk/>
            <pc:sldMk cId="3911395193" sldId="269"/>
            <ac:spMk id="3" creationId="{00000000-0000-0000-0000-000000000000}"/>
          </ac:spMkLst>
        </pc:spChg>
        <pc:spChg chg="del">
          <ac:chgData name="" userId="" providerId="" clId="Web-{B2EC0C71-FF61-4320-A034-B602B93990C9}" dt="2019-03-19T04:53:48.135" v="19"/>
          <ac:spMkLst>
            <pc:docMk/>
            <pc:sldMk cId="3911395193" sldId="269"/>
            <ac:spMk id="5" creationId="{00000000-0000-0000-0000-000000000000}"/>
          </ac:spMkLst>
        </pc:spChg>
        <pc:spChg chg="add mod ord">
          <ac:chgData name="" userId="" providerId="" clId="Web-{B2EC0C71-FF61-4320-A034-B602B93990C9}" dt="2019-03-19T05:02:50.284" v="158" actId="20577"/>
          <ac:spMkLst>
            <pc:docMk/>
            <pc:sldMk cId="3911395193" sldId="269"/>
            <ac:spMk id="6" creationId="{1C50F8C8-EA89-48BA-B932-D35AB4CDE1FC}"/>
          </ac:spMkLst>
        </pc:spChg>
        <pc:spChg chg="del">
          <ac:chgData name="" userId="" providerId="" clId="Web-{B2EC0C71-FF61-4320-A034-B602B93990C9}" dt="2019-03-19T04:53:55.057" v="51"/>
          <ac:spMkLst>
            <pc:docMk/>
            <pc:sldMk cId="3911395193" sldId="269"/>
            <ac:spMk id="7" creationId="{00000000-0000-0000-0000-000000000000}"/>
          </ac:spMkLst>
        </pc:spChg>
        <pc:spChg chg="add mod">
          <ac:chgData name="" userId="" providerId="" clId="Web-{B2EC0C71-FF61-4320-A034-B602B93990C9}" dt="2019-03-19T05:01:54.643" v="138" actId="14100"/>
          <ac:spMkLst>
            <pc:docMk/>
            <pc:sldMk cId="3911395193" sldId="269"/>
            <ac:spMk id="10" creationId="{BEE8D642-A318-4FAC-8E56-B1E6443E0054}"/>
          </ac:spMkLst>
        </pc:spChg>
        <pc:spChg chg="del">
          <ac:chgData name="" userId="" providerId="" clId="Web-{B2EC0C71-FF61-4320-A034-B602B93990C9}" dt="2019-03-19T04:53:55.057" v="50"/>
          <ac:spMkLst>
            <pc:docMk/>
            <pc:sldMk cId="3911395193" sldId="269"/>
            <ac:spMk id="13" creationId="{00000000-0000-0000-0000-000000000000}"/>
          </ac:spMkLst>
        </pc:spChg>
        <pc:spChg chg="del">
          <ac:chgData name="" userId="" providerId="" clId="Web-{B2EC0C71-FF61-4320-A034-B602B93990C9}" dt="2019-03-19T04:53:55.056" v="49"/>
          <ac:spMkLst>
            <pc:docMk/>
            <pc:sldMk cId="3911395193" sldId="269"/>
            <ac:spMk id="14" creationId="{00000000-0000-0000-0000-000000000000}"/>
          </ac:spMkLst>
        </pc:spChg>
        <pc:spChg chg="del">
          <ac:chgData name="" userId="" providerId="" clId="Web-{B2EC0C71-FF61-4320-A034-B602B93990C9}" dt="2019-03-19T04:53:55.056" v="48"/>
          <ac:spMkLst>
            <pc:docMk/>
            <pc:sldMk cId="3911395193" sldId="269"/>
            <ac:spMk id="15" creationId="{00000000-0000-0000-0000-000000000000}"/>
          </ac:spMkLst>
        </pc:spChg>
        <pc:spChg chg="del">
          <ac:chgData name="" userId="" providerId="" clId="Web-{B2EC0C71-FF61-4320-A034-B602B93990C9}" dt="2019-03-19T04:53:55.056" v="47"/>
          <ac:spMkLst>
            <pc:docMk/>
            <pc:sldMk cId="3911395193" sldId="269"/>
            <ac:spMk id="16" creationId="{00000000-0000-0000-0000-000000000000}"/>
          </ac:spMkLst>
        </pc:spChg>
        <pc:spChg chg="del">
          <ac:chgData name="" userId="" providerId="" clId="Web-{B2EC0C71-FF61-4320-A034-B602B93990C9}" dt="2019-03-19T04:53:55.056" v="46"/>
          <ac:spMkLst>
            <pc:docMk/>
            <pc:sldMk cId="3911395193" sldId="269"/>
            <ac:spMk id="17" creationId="{00000000-0000-0000-0000-000000000000}"/>
          </ac:spMkLst>
        </pc:spChg>
        <pc:spChg chg="del">
          <ac:chgData name="" userId="" providerId="" clId="Web-{B2EC0C71-FF61-4320-A034-B602B93990C9}" dt="2019-03-19T04:53:55.055" v="45"/>
          <ac:spMkLst>
            <pc:docMk/>
            <pc:sldMk cId="3911395193" sldId="269"/>
            <ac:spMk id="18" creationId="{00000000-0000-0000-0000-000000000000}"/>
          </ac:spMkLst>
        </pc:spChg>
        <pc:spChg chg="del">
          <ac:chgData name="" userId="" providerId="" clId="Web-{B2EC0C71-FF61-4320-A034-B602B93990C9}" dt="2019-03-19T04:53:55.055" v="44"/>
          <ac:spMkLst>
            <pc:docMk/>
            <pc:sldMk cId="3911395193" sldId="269"/>
            <ac:spMk id="19" creationId="{00000000-0000-0000-0000-000000000000}"/>
          </ac:spMkLst>
        </pc:spChg>
        <pc:spChg chg="del">
          <ac:chgData name="" userId="" providerId="" clId="Web-{B2EC0C71-FF61-4320-A034-B602B93990C9}" dt="2019-03-19T04:53:55.054" v="43"/>
          <ac:spMkLst>
            <pc:docMk/>
            <pc:sldMk cId="3911395193" sldId="269"/>
            <ac:spMk id="20" creationId="{00000000-0000-0000-0000-000000000000}"/>
          </ac:spMkLst>
        </pc:spChg>
        <pc:spChg chg="del">
          <ac:chgData name="" userId="" providerId="" clId="Web-{B2EC0C71-FF61-4320-A034-B602B93990C9}" dt="2019-03-19T04:53:55.054" v="42"/>
          <ac:spMkLst>
            <pc:docMk/>
            <pc:sldMk cId="3911395193" sldId="269"/>
            <ac:spMk id="21" creationId="{00000000-0000-0000-0000-000000000000}"/>
          </ac:spMkLst>
        </pc:spChg>
        <pc:spChg chg="del">
          <ac:chgData name="" userId="" providerId="" clId="Web-{B2EC0C71-FF61-4320-A034-B602B93990C9}" dt="2019-03-19T04:53:55.054" v="41"/>
          <ac:spMkLst>
            <pc:docMk/>
            <pc:sldMk cId="3911395193" sldId="269"/>
            <ac:spMk id="27" creationId="{00000000-0000-0000-0000-000000000000}"/>
          </ac:spMkLst>
        </pc:spChg>
        <pc:spChg chg="del">
          <ac:chgData name="" userId="" providerId="" clId="Web-{B2EC0C71-FF61-4320-A034-B602B93990C9}" dt="2019-03-19T04:53:55.054" v="40"/>
          <ac:spMkLst>
            <pc:docMk/>
            <pc:sldMk cId="3911395193" sldId="269"/>
            <ac:spMk id="28" creationId="{00000000-0000-0000-0000-000000000000}"/>
          </ac:spMkLst>
        </pc:spChg>
        <pc:spChg chg="del">
          <ac:chgData name="" userId="" providerId="" clId="Web-{B2EC0C71-FF61-4320-A034-B602B93990C9}" dt="2019-03-19T04:53:55.053" v="39"/>
          <ac:spMkLst>
            <pc:docMk/>
            <pc:sldMk cId="3911395193" sldId="269"/>
            <ac:spMk id="29" creationId="{00000000-0000-0000-0000-000000000000}"/>
          </ac:spMkLst>
        </pc:spChg>
        <pc:spChg chg="del">
          <ac:chgData name="" userId="" providerId="" clId="Web-{B2EC0C71-FF61-4320-A034-B602B93990C9}" dt="2019-03-19T04:53:55.053" v="38"/>
          <ac:spMkLst>
            <pc:docMk/>
            <pc:sldMk cId="3911395193" sldId="269"/>
            <ac:spMk id="30" creationId="{00000000-0000-0000-0000-000000000000}"/>
          </ac:spMkLst>
        </pc:spChg>
        <pc:spChg chg="del">
          <ac:chgData name="" userId="" providerId="" clId="Web-{B2EC0C71-FF61-4320-A034-B602B93990C9}" dt="2019-03-19T04:53:55.053" v="37"/>
          <ac:spMkLst>
            <pc:docMk/>
            <pc:sldMk cId="3911395193" sldId="269"/>
            <ac:spMk id="31" creationId="{00000000-0000-0000-0000-000000000000}"/>
          </ac:spMkLst>
        </pc:spChg>
        <pc:spChg chg="del">
          <ac:chgData name="" userId="" providerId="" clId="Web-{B2EC0C71-FF61-4320-A034-B602B93990C9}" dt="2019-03-19T04:53:55.053" v="36"/>
          <ac:spMkLst>
            <pc:docMk/>
            <pc:sldMk cId="3911395193" sldId="269"/>
            <ac:spMk id="32" creationId="{00000000-0000-0000-0000-000000000000}"/>
          </ac:spMkLst>
        </pc:spChg>
        <pc:spChg chg="del">
          <ac:chgData name="" userId="" providerId="" clId="Web-{B2EC0C71-FF61-4320-A034-B602B93990C9}" dt="2019-03-19T04:53:55.052" v="35"/>
          <ac:spMkLst>
            <pc:docMk/>
            <pc:sldMk cId="3911395193" sldId="269"/>
            <ac:spMk id="33" creationId="{00000000-0000-0000-0000-000000000000}"/>
          </ac:spMkLst>
        </pc:spChg>
        <pc:spChg chg="del">
          <ac:chgData name="" userId="" providerId="" clId="Web-{B2EC0C71-FF61-4320-A034-B602B93990C9}" dt="2019-03-19T04:54:00.400" v="53"/>
          <ac:spMkLst>
            <pc:docMk/>
            <pc:sldMk cId="3911395193" sldId="269"/>
            <ac:spMk id="34" creationId="{00000000-0000-0000-0000-000000000000}"/>
          </ac:spMkLst>
        </pc:spChg>
        <pc:spChg chg="del">
          <ac:chgData name="" userId="" providerId="" clId="Web-{B2EC0C71-FF61-4320-A034-B602B93990C9}" dt="2019-03-19T04:53:51.472" v="20"/>
          <ac:spMkLst>
            <pc:docMk/>
            <pc:sldMk cId="3911395193" sldId="269"/>
            <ac:spMk id="37" creationId="{00000000-0000-0000-0000-000000000000}"/>
          </ac:spMkLst>
        </pc:spChg>
        <pc:spChg chg="del">
          <ac:chgData name="" userId="" providerId="" clId="Web-{B2EC0C71-FF61-4320-A034-B602B93990C9}" dt="2019-03-19T04:53:55.052" v="34"/>
          <ac:spMkLst>
            <pc:docMk/>
            <pc:sldMk cId="3911395193" sldId="269"/>
            <ac:spMk id="38" creationId="{00000000-0000-0000-0000-000000000000}"/>
          </ac:spMkLst>
        </pc:spChg>
        <pc:spChg chg="del">
          <ac:chgData name="" userId="" providerId="" clId="Web-{B2EC0C71-FF61-4320-A034-B602B93990C9}" dt="2019-03-19T04:53:55.052" v="33"/>
          <ac:spMkLst>
            <pc:docMk/>
            <pc:sldMk cId="3911395193" sldId="269"/>
            <ac:spMk id="39" creationId="{00000000-0000-0000-0000-000000000000}"/>
          </ac:spMkLst>
        </pc:spChg>
        <pc:spChg chg="del">
          <ac:chgData name="" userId="" providerId="" clId="Web-{B2EC0C71-FF61-4320-A034-B602B93990C9}" dt="2019-03-19T04:53:55.051" v="32"/>
          <ac:spMkLst>
            <pc:docMk/>
            <pc:sldMk cId="3911395193" sldId="269"/>
            <ac:spMk id="40" creationId="{00000000-0000-0000-0000-000000000000}"/>
          </ac:spMkLst>
        </pc:spChg>
        <pc:spChg chg="del">
          <ac:chgData name="" userId="" providerId="" clId="Web-{B2EC0C71-FF61-4320-A034-B602B93990C9}" dt="2019-03-19T04:53:55.051" v="31"/>
          <ac:spMkLst>
            <pc:docMk/>
            <pc:sldMk cId="3911395193" sldId="269"/>
            <ac:spMk id="41" creationId="{00000000-0000-0000-0000-000000000000}"/>
          </ac:spMkLst>
        </pc:spChg>
        <pc:spChg chg="del">
          <ac:chgData name="" userId="" providerId="" clId="Web-{B2EC0C71-FF61-4320-A034-B602B93990C9}" dt="2019-03-19T04:53:55.051" v="30"/>
          <ac:spMkLst>
            <pc:docMk/>
            <pc:sldMk cId="3911395193" sldId="269"/>
            <ac:spMk id="42" creationId="{00000000-0000-0000-0000-000000000000}"/>
          </ac:spMkLst>
        </pc:spChg>
        <pc:spChg chg="del">
          <ac:chgData name="" userId="" providerId="" clId="Web-{B2EC0C71-FF61-4320-A034-B602B93990C9}" dt="2019-03-19T04:53:55.050" v="29"/>
          <ac:spMkLst>
            <pc:docMk/>
            <pc:sldMk cId="3911395193" sldId="269"/>
            <ac:spMk id="43" creationId="{00000000-0000-0000-0000-000000000000}"/>
          </ac:spMkLst>
        </pc:spChg>
        <pc:spChg chg="del">
          <ac:chgData name="" userId="" providerId="" clId="Web-{B2EC0C71-FF61-4320-A034-B602B93990C9}" dt="2019-03-19T04:53:55.050" v="28"/>
          <ac:spMkLst>
            <pc:docMk/>
            <pc:sldMk cId="3911395193" sldId="269"/>
            <ac:spMk id="44" creationId="{00000000-0000-0000-0000-000000000000}"/>
          </ac:spMkLst>
        </pc:spChg>
        <pc:spChg chg="del">
          <ac:chgData name="" userId="" providerId="" clId="Web-{B2EC0C71-FF61-4320-A034-B602B93990C9}" dt="2019-03-19T04:53:55.050" v="27"/>
          <ac:spMkLst>
            <pc:docMk/>
            <pc:sldMk cId="3911395193" sldId="269"/>
            <ac:spMk id="45" creationId="{00000000-0000-0000-0000-000000000000}"/>
          </ac:spMkLst>
        </pc:spChg>
        <pc:spChg chg="del">
          <ac:chgData name="" userId="" providerId="" clId="Web-{B2EC0C71-FF61-4320-A034-B602B93990C9}" dt="2019-03-19T04:53:55.050" v="26"/>
          <ac:spMkLst>
            <pc:docMk/>
            <pc:sldMk cId="3911395193" sldId="269"/>
            <ac:spMk id="46" creationId="{00000000-0000-0000-0000-000000000000}"/>
          </ac:spMkLst>
        </pc:spChg>
        <pc:spChg chg="del">
          <ac:chgData name="" userId="" providerId="" clId="Web-{B2EC0C71-FF61-4320-A034-B602B93990C9}" dt="2019-03-19T04:53:55.049" v="25"/>
          <ac:spMkLst>
            <pc:docMk/>
            <pc:sldMk cId="3911395193" sldId="269"/>
            <ac:spMk id="47" creationId="{00000000-0000-0000-0000-000000000000}"/>
          </ac:spMkLst>
        </pc:spChg>
        <pc:spChg chg="del">
          <ac:chgData name="" userId="" providerId="" clId="Web-{B2EC0C71-FF61-4320-A034-B602B93990C9}" dt="2019-03-19T04:53:55.049" v="24"/>
          <ac:spMkLst>
            <pc:docMk/>
            <pc:sldMk cId="3911395193" sldId="269"/>
            <ac:spMk id="48" creationId="{00000000-0000-0000-0000-000000000000}"/>
          </ac:spMkLst>
        </pc:spChg>
        <pc:spChg chg="del">
          <ac:chgData name="" userId="" providerId="" clId="Web-{B2EC0C71-FF61-4320-A034-B602B93990C9}" dt="2019-03-19T04:53:55.049" v="23"/>
          <ac:spMkLst>
            <pc:docMk/>
            <pc:sldMk cId="3911395193" sldId="269"/>
            <ac:spMk id="49" creationId="{00000000-0000-0000-0000-000000000000}"/>
          </ac:spMkLst>
        </pc:spChg>
        <pc:spChg chg="del">
          <ac:chgData name="" userId="" providerId="" clId="Web-{B2EC0C71-FF61-4320-A034-B602B93990C9}" dt="2019-03-19T04:53:55.048" v="22"/>
          <ac:spMkLst>
            <pc:docMk/>
            <pc:sldMk cId="3911395193" sldId="269"/>
            <ac:spMk id="50" creationId="{00000000-0000-0000-0000-000000000000}"/>
          </ac:spMkLst>
        </pc:spChg>
        <pc:spChg chg="del">
          <ac:chgData name="" userId="" providerId="" clId="Web-{B2EC0C71-FF61-4320-A034-B602B93990C9}" dt="2019-03-19T04:53:55.048" v="21"/>
          <ac:spMkLst>
            <pc:docMk/>
            <pc:sldMk cId="3911395193" sldId="269"/>
            <ac:spMk id="51" creationId="{00000000-0000-0000-0000-000000000000}"/>
          </ac:spMkLst>
        </pc:spChg>
        <pc:spChg chg="del">
          <ac:chgData name="" userId="" providerId="" clId="Web-{B2EC0C71-FF61-4320-A034-B602B93990C9}" dt="2019-03-19T04:53:57.574" v="52"/>
          <ac:spMkLst>
            <pc:docMk/>
            <pc:sldMk cId="3911395193" sldId="269"/>
            <ac:spMk id="56" creationId="{00000000-0000-0000-0000-000000000000}"/>
          </ac:spMkLst>
        </pc:spChg>
        <pc:graphicFrameChg chg="add mod modGraphic">
          <ac:chgData name="" userId="" providerId="" clId="Web-{B2EC0C71-FF61-4320-A034-B602B93990C9}" dt="2019-03-19T05:06:38.113" v="215"/>
          <ac:graphicFrameMkLst>
            <pc:docMk/>
            <pc:sldMk cId="3911395193" sldId="269"/>
            <ac:graphicFrameMk id="4" creationId="{E4E3AF77-DD38-46A6-AED6-3F8E8291A3A0}"/>
          </ac:graphicFrameMkLst>
        </pc:graphicFrameChg>
        <pc:cxnChg chg="add del mod">
          <ac:chgData name="" userId="" providerId="" clId="Web-{B2EC0C71-FF61-4320-A034-B602B93990C9}" dt="2019-03-19T05:00:32.314" v="117"/>
          <ac:cxnSpMkLst>
            <pc:docMk/>
            <pc:sldMk cId="3911395193" sldId="269"/>
            <ac:cxnSpMk id="8" creationId="{12C4A402-CE00-46F5-BDB3-EBAB5C62531B}"/>
          </ac:cxnSpMkLst>
        </pc:cxnChg>
        <pc:cxnChg chg="add mod">
          <ac:chgData name="" userId="" providerId="" clId="Web-{B2EC0C71-FF61-4320-A034-B602B93990C9}" dt="2019-03-19T05:05:13.206" v="181" actId="1076"/>
          <ac:cxnSpMkLst>
            <pc:docMk/>
            <pc:sldMk cId="3911395193" sldId="269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05:40.160" v="183"/>
        <pc:sldMkLst>
          <pc:docMk/>
          <pc:sldMk cId="3002424765" sldId="270"/>
        </pc:sldMkLst>
        <pc:spChg chg="add del mod">
          <ac:chgData name="" userId="" providerId="" clId="Web-{B2EC0C71-FF61-4320-A034-B602B93990C9}" dt="2019-03-19T05:03:55.815" v="168"/>
          <ac:spMkLst>
            <pc:docMk/>
            <pc:sldMk cId="3002424765" sldId="270"/>
            <ac:spMk id="5" creationId="{AE766E64-AC4F-4F96-A946-1D0FA600DE63}"/>
          </ac:spMkLst>
        </pc:spChg>
        <pc:spChg chg="del mod">
          <ac:chgData name="" userId="" providerId="" clId="Web-{B2EC0C71-FF61-4320-A034-B602B93990C9}" dt="2019-03-19T05:03:46.722" v="167"/>
          <ac:spMkLst>
            <pc:docMk/>
            <pc:sldMk cId="3002424765" sldId="270"/>
            <ac:spMk id="6" creationId="{1C50F8C8-EA89-48BA-B932-D35AB4CDE1FC}"/>
          </ac:spMkLst>
        </pc:spChg>
        <pc:spChg chg="mod">
          <ac:chgData name="" userId="" providerId="" clId="Web-{B2EC0C71-FF61-4320-A034-B602B93990C9}" dt="2019-03-19T05:03:39.268" v="165" actId="20577"/>
          <ac:spMkLst>
            <pc:docMk/>
            <pc:sldMk cId="3002424765" sldId="270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03:23.581" v="162"/>
          <ac:graphicFrameMkLst>
            <pc:docMk/>
            <pc:sldMk cId="3002424765" sldId="270"/>
            <ac:graphicFrameMk id="4" creationId="{E4E3AF77-DD38-46A6-AED6-3F8E8291A3A0}"/>
          </ac:graphicFrameMkLst>
        </pc:graphicFrameChg>
        <pc:cxnChg chg="mod">
          <ac:chgData name="" userId="" providerId="" clId="Web-{B2EC0C71-FF61-4320-A034-B602B93990C9}" dt="2019-03-19T05:03:07.020" v="160" actId="14100"/>
          <ac:cxnSpMkLst>
            <pc:docMk/>
            <pc:sldMk cId="3002424765" sldId="270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18:04.649" v="308"/>
        <pc:sldMkLst>
          <pc:docMk/>
          <pc:sldMk cId="2688355155" sldId="271"/>
        </pc:sldMkLst>
        <pc:cxnChg chg="mod">
          <ac:chgData name="" userId="" providerId="" clId="Web-{B2EC0C71-FF61-4320-A034-B602B93990C9}" dt="2019-03-19T05:04:36.784" v="173" actId="14100"/>
          <ac:cxnSpMkLst>
            <pc:docMk/>
            <pc:sldMk cId="2688355155" sldId="271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06:48.629" v="217"/>
        <pc:sldMkLst>
          <pc:docMk/>
          <pc:sldMk cId="2265044324" sldId="272"/>
        </pc:sldMkLst>
        <pc:graphicFrameChg chg="modGraphic">
          <ac:chgData name="" userId="" providerId="" clId="Web-{B2EC0C71-FF61-4320-A034-B602B93990C9}" dt="2019-03-19T05:05:50.785" v="184"/>
          <ac:graphicFrameMkLst>
            <pc:docMk/>
            <pc:sldMk cId="2265044324" sldId="272"/>
            <ac:graphicFrameMk id="4" creationId="{E4E3AF77-DD38-46A6-AED6-3F8E8291A3A0}"/>
          </ac:graphicFrameMkLst>
        </pc:graphicFrameChg>
      </pc:sldChg>
      <pc:sldChg chg="addSp delSp modSp add replId">
        <pc:chgData name="" userId="" providerId="" clId="Web-{B2EC0C71-FF61-4320-A034-B602B93990C9}" dt="2019-03-19T05:20:27.087" v="331" actId="20577"/>
        <pc:sldMkLst>
          <pc:docMk/>
          <pc:sldMk cId="2186864435" sldId="273"/>
        </pc:sldMkLst>
        <pc:spChg chg="add del mod">
          <ac:chgData name="" userId="" providerId="" clId="Web-{B2EC0C71-FF61-4320-A034-B602B93990C9}" dt="2019-03-19T05:08:40.442" v="236"/>
          <ac:spMkLst>
            <pc:docMk/>
            <pc:sldMk cId="2186864435" sldId="273"/>
            <ac:spMk id="5" creationId="{5C2DC4C3-975D-4E37-8C3F-9533FB66C812}"/>
          </ac:spMkLst>
        </pc:spChg>
        <pc:spChg chg="del">
          <ac:chgData name="" userId="" providerId="" clId="Web-{B2EC0C71-FF61-4320-A034-B602B93990C9}" dt="2019-03-19T05:08:32.911" v="234"/>
          <ac:spMkLst>
            <pc:docMk/>
            <pc:sldMk cId="2186864435" sldId="273"/>
            <ac:spMk id="6" creationId="{1C50F8C8-EA89-48BA-B932-D35AB4CDE1FC}"/>
          </ac:spMkLst>
        </pc:spChg>
        <pc:spChg chg="add del mod ord">
          <ac:chgData name="" userId="" providerId="" clId="Web-{B2EC0C71-FF61-4320-A034-B602B93990C9}" dt="2019-03-19T05:20:27.087" v="331" actId="20577"/>
          <ac:spMkLst>
            <pc:docMk/>
            <pc:sldMk cId="2186864435" sldId="273"/>
            <ac:spMk id="10" creationId="{BEE8D642-A318-4FAC-8E56-B1E6443E0054}"/>
          </ac:spMkLst>
        </pc:spChg>
        <pc:graphicFrameChg chg="mod ord modGraphic">
          <ac:chgData name="" userId="" providerId="" clId="Web-{B2EC0C71-FF61-4320-A034-B602B93990C9}" dt="2019-03-19T05:12:44.319" v="266" actId="1076"/>
          <ac:graphicFrameMkLst>
            <pc:docMk/>
            <pc:sldMk cId="2186864435" sldId="273"/>
            <ac:graphicFrameMk id="4" creationId="{E4E3AF77-DD38-46A6-AED6-3F8E8291A3A0}"/>
          </ac:graphicFrameMkLst>
        </pc:graphicFrameChg>
        <pc:cxnChg chg="add del mod ord">
          <ac:chgData name="" userId="" providerId="" clId="Web-{B2EC0C71-FF61-4320-A034-B602B93990C9}" dt="2019-03-19T05:12:44.334" v="267" actId="1076"/>
          <ac:cxnSpMkLst>
            <pc:docMk/>
            <pc:sldMk cId="2186864435" sldId="273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12:56.491" v="269"/>
        <pc:sldMkLst>
          <pc:docMk/>
          <pc:sldMk cId="1905183637" sldId="274"/>
        </pc:sldMkLst>
        <pc:spChg chg="add del">
          <ac:chgData name="" userId="" providerId="" clId="Web-{B2EC0C71-FF61-4320-A034-B602B93990C9}" dt="2019-03-19T05:10:42.146" v="246"/>
          <ac:spMkLst>
            <pc:docMk/>
            <pc:sldMk cId="1905183637" sldId="274"/>
            <ac:spMk id="6" creationId="{524A5C56-5CB9-4685-9F74-EADA1BECD756}"/>
          </ac:spMkLst>
        </pc:spChg>
        <pc:spChg chg="add">
          <ac:chgData name="" userId="" providerId="" clId="Web-{B2EC0C71-FF61-4320-A034-B602B93990C9}" dt="2019-03-19T05:10:52.349" v="249"/>
          <ac:spMkLst>
            <pc:docMk/>
            <pc:sldMk cId="1905183637" sldId="274"/>
            <ac:spMk id="7" creationId="{2454503A-6670-4A17-8442-9AC8204823A5}"/>
          </ac:spMkLst>
        </pc:spChg>
        <pc:spChg chg="del">
          <ac:chgData name="" userId="" providerId="" clId="Web-{B2EC0C71-FF61-4320-A034-B602B93990C9}" dt="2019-03-19T05:10:07.708" v="242"/>
          <ac:spMkLst>
            <pc:docMk/>
            <pc:sldMk cId="1905183637" sldId="274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0:20.474" v="243"/>
          <ac:graphicFrameMkLst>
            <pc:docMk/>
            <pc:sldMk cId="1905183637" sldId="274"/>
            <ac:graphicFrameMk id="4" creationId="{E4E3AF77-DD38-46A6-AED6-3F8E8291A3A0}"/>
          </ac:graphicFrameMkLst>
        </pc:graphicFrameChg>
        <pc:cxnChg chg="ord">
          <ac:chgData name="" userId="" providerId="" clId="Web-{B2EC0C71-FF61-4320-A034-B602B93990C9}" dt="2019-03-19T05:10:31.724" v="244"/>
          <ac:cxnSpMkLst>
            <pc:docMk/>
            <pc:sldMk cId="1905183637" sldId="274"/>
            <ac:cxnSpMk id="9" creationId="{3DD5124B-1B8E-42B9-95BA-58C7633377CC}"/>
          </ac:cxnSpMkLst>
        </pc:cxnChg>
      </pc:sldChg>
      <pc:sldChg chg="addSp modSp add replId">
        <pc:chgData name="" userId="" providerId="" clId="Web-{B2EC0C71-FF61-4320-A034-B602B93990C9}" dt="2019-03-19T05:24:38.214" v="352" actId="14100"/>
        <pc:sldMkLst>
          <pc:docMk/>
          <pc:sldMk cId="414700457" sldId="275"/>
        </pc:sldMkLst>
        <pc:spChg chg="mod">
          <ac:chgData name="" userId="" providerId="" clId="Web-{B2EC0C71-FF61-4320-A034-B602B93990C9}" dt="2019-03-19T05:24:38.214" v="352" actId="14100"/>
          <ac:spMkLst>
            <pc:docMk/>
            <pc:sldMk cId="414700457" sldId="275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24:14.636" v="349"/>
          <ac:graphicFrameMkLst>
            <pc:docMk/>
            <pc:sldMk cId="414700457" sldId="275"/>
            <ac:graphicFrameMk id="4" creationId="{E4E3AF77-DD38-46A6-AED6-3F8E8291A3A0}"/>
          </ac:graphicFrameMkLst>
        </pc:graphicFrameChg>
        <pc:cxnChg chg="add mod">
          <ac:chgData name="" userId="" providerId="" clId="Web-{B2EC0C71-FF61-4320-A034-B602B93990C9}" dt="2019-03-19T05:23:41.323" v="344" actId="14100"/>
          <ac:cxnSpMkLst>
            <pc:docMk/>
            <pc:sldMk cId="414700457" sldId="275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23:47.838" v="345" actId="1076"/>
          <ac:cxnSpMkLst>
            <pc:docMk/>
            <pc:sldMk cId="414700457" sldId="275"/>
            <ac:cxnSpMk id="6" creationId="{03970BB0-E199-495E-8D79-464B3C38EA0B}"/>
          </ac:cxnSpMkLst>
        </pc:cxnChg>
        <pc:cxnChg chg="mod">
          <ac:chgData name="" userId="" providerId="" clId="Web-{B2EC0C71-FF61-4320-A034-B602B93990C9}" dt="2019-03-19T05:13:44.757" v="272"/>
          <ac:cxnSpMkLst>
            <pc:docMk/>
            <pc:sldMk cId="414700457" sldId="275"/>
            <ac:cxnSpMk id="9" creationId="{3DD5124B-1B8E-42B9-95BA-58C7633377CC}"/>
          </ac:cxnSpMkLst>
        </pc:cxnChg>
        <pc:cxnChg chg="add mod">
          <ac:chgData name="" userId="" providerId="" clId="Web-{B2EC0C71-FF61-4320-A034-B602B93990C9}" dt="2019-03-19T05:23:55.182" v="347" actId="1076"/>
          <ac:cxnSpMkLst>
            <pc:docMk/>
            <pc:sldMk cId="414700457" sldId="275"/>
            <ac:cxnSpMk id="11" creationId="{47B1ED4B-D0B8-4C85-A67F-269F2FC3D88B}"/>
          </ac:cxnSpMkLst>
        </pc:cxnChg>
      </pc:sldChg>
      <pc:sldChg chg="addSp delSp modSp add replId">
        <pc:chgData name="" userId="" providerId="" clId="Web-{B2EC0C71-FF61-4320-A034-B602B93990C9}" dt="2019-03-19T05:19:39.321" v="327" actId="20577"/>
        <pc:sldMkLst>
          <pc:docMk/>
          <pc:sldMk cId="3813759284" sldId="276"/>
        </pc:sldMkLst>
        <pc:spChg chg="mod">
          <ac:chgData name="" userId="" providerId="" clId="Web-{B2EC0C71-FF61-4320-A034-B602B93990C9}" dt="2019-03-19T05:19:39.321" v="327" actId="20577"/>
          <ac:spMkLst>
            <pc:docMk/>
            <pc:sldMk cId="3813759284" sldId="276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8:25.197" v="313"/>
          <ac:graphicFrameMkLst>
            <pc:docMk/>
            <pc:sldMk cId="3813759284" sldId="276"/>
            <ac:graphicFrameMk id="4" creationId="{E4E3AF77-DD38-46A6-AED6-3F8E8291A3A0}"/>
          </ac:graphicFrameMkLst>
        </pc:graphicFrameChg>
        <pc:cxnChg chg="del">
          <ac:chgData name="" userId="" providerId="" clId="Web-{B2EC0C71-FF61-4320-A034-B602B93990C9}" dt="2019-03-19T05:18:10.977" v="310"/>
          <ac:cxnSpMkLst>
            <pc:docMk/>
            <pc:sldMk cId="3813759284" sldId="276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18:43.618" v="316" actId="1076"/>
          <ac:cxnSpMkLst>
            <pc:docMk/>
            <pc:sldMk cId="3813759284" sldId="276"/>
            <ac:cxnSpMk id="5" creationId="{E3C1D583-EFDC-4B8A-95D0-01CAC4284941}"/>
          </ac:cxnSpMkLst>
        </pc:cxnChg>
        <pc:cxnChg chg="del">
          <ac:chgData name="" userId="" providerId="" clId="Web-{B2EC0C71-FF61-4320-A034-B602B93990C9}" dt="2019-03-19T05:18:09.039" v="309"/>
          <ac:cxnSpMkLst>
            <pc:docMk/>
            <pc:sldMk cId="3813759284" sldId="276"/>
            <ac:cxnSpMk id="6" creationId="{03970BB0-E199-495E-8D79-464B3C38EA0B}"/>
          </ac:cxnSpMkLst>
        </pc:cxnChg>
        <pc:cxnChg chg="del">
          <ac:chgData name="" userId="" providerId="" clId="Web-{B2EC0C71-FF61-4320-A034-B602B93990C9}" dt="2019-03-19T05:18:14.039" v="311"/>
          <ac:cxnSpMkLst>
            <pc:docMk/>
            <pc:sldMk cId="3813759284" sldId="276"/>
            <ac:cxnSpMk id="9" creationId="{3DD5124B-1B8E-42B9-95BA-58C7633377CC}"/>
          </ac:cxnSpMkLst>
        </pc:cxnChg>
      </pc:sldChg>
    </pc:docChg>
  </pc:docChgLst>
  <pc:docChgLst>
    <pc:chgData clId="Web-{1BFBEA3E-B098-487A-8FD5-16A4443EF435}"/>
    <pc:docChg chg="addSld delSld modSld sldOrd">
      <pc:chgData name="" userId="" providerId="" clId="Web-{1BFBEA3E-B098-487A-8FD5-16A4443EF435}" dt="2019-03-20T19:19:58.161" v="52"/>
      <pc:docMkLst>
        <pc:docMk/>
      </pc:docMkLst>
      <pc:sldChg chg="addSp delSp modSp">
        <pc:chgData name="" userId="" providerId="" clId="Web-{1BFBEA3E-B098-487A-8FD5-16A4443EF435}" dt="2019-03-20T19:19:31.817" v="48"/>
        <pc:sldMkLst>
          <pc:docMk/>
          <pc:sldMk cId="3911395193" sldId="269"/>
        </pc:sldMkLst>
        <pc:spChg chg="add del">
          <ac:chgData name="" userId="" providerId="" clId="Web-{1BFBEA3E-B098-487A-8FD5-16A4443EF435}" dt="2019-03-20T19:18:56.223" v="36"/>
          <ac:spMkLst>
            <pc:docMk/>
            <pc:sldMk cId="3911395193" sldId="269"/>
            <ac:spMk id="7" creationId="{AC82B2B5-76B1-4DE5-97AA-284F89B725B8}"/>
          </ac:spMkLst>
        </pc:spChg>
        <pc:spChg chg="add del mod">
          <ac:chgData name="" userId="" providerId="" clId="Web-{1BFBEA3E-B098-487A-8FD5-16A4443EF435}" dt="2019-03-20T19:19:29.286" v="47"/>
          <ac:spMkLst>
            <pc:docMk/>
            <pc:sldMk cId="3911395193" sldId="269"/>
            <ac:spMk id="8" creationId="{AC82B2B5-76B1-4DE5-97AA-284F89B725B8}"/>
          </ac:spMkLst>
        </pc:spChg>
        <pc:spChg chg="add del">
          <ac:chgData name="" userId="" providerId="" clId="Web-{1BFBEA3E-B098-487A-8FD5-16A4443EF435}" dt="2019-03-20T19:19:31.817" v="48"/>
          <ac:spMkLst>
            <pc:docMk/>
            <pc:sldMk cId="3911395193" sldId="269"/>
            <ac:spMk id="10" creationId="{BEE8D642-A318-4FAC-8E56-B1E6443E0054}"/>
          </ac:spMkLst>
        </pc:spChg>
      </pc:sldChg>
      <pc:sldChg chg="addSp delSp modSp add del">
        <pc:chgData name="" userId="" providerId="" clId="Web-{1BFBEA3E-B098-487A-8FD5-16A4443EF435}" dt="2019-03-20T19:19:55.489" v="51"/>
        <pc:sldMkLst>
          <pc:docMk/>
          <pc:sldMk cId="2186864435" sldId="273"/>
        </pc:sldMkLst>
        <pc:spChg chg="mod">
          <ac:chgData name="" userId="" providerId="" clId="Web-{1BFBEA3E-B098-487A-8FD5-16A4443EF435}" dt="2019-03-20T19:19:50.505" v="50" actId="1076"/>
          <ac:spMkLst>
            <pc:docMk/>
            <pc:sldMk cId="2186864435" sldId="273"/>
            <ac:spMk id="10" creationId="{BEE8D642-A318-4FAC-8E56-B1E6443E0054}"/>
          </ac:spMkLst>
        </pc:spChg>
        <pc:spChg chg="add">
          <ac:chgData name="" userId="" providerId="" clId="Web-{1BFBEA3E-B098-487A-8FD5-16A4443EF435}" dt="2019-03-20T19:19:55.489" v="51"/>
          <ac:spMkLst>
            <pc:docMk/>
            <pc:sldMk cId="2186864435" sldId="273"/>
            <ac:spMk id="13" creationId="{BA3CC443-CDE0-44D8-A617-4148BAA3BF5D}"/>
          </ac:spMkLst>
        </pc:spChg>
        <pc:graphicFrameChg chg="add del mod">
          <ac:chgData name="" userId="" providerId="" clId="Web-{1BFBEA3E-B098-487A-8FD5-16A4443EF435}" dt="2019-03-20T19:14:25.423" v="3"/>
          <ac:graphicFrameMkLst>
            <pc:docMk/>
            <pc:sldMk cId="2186864435" sldId="273"/>
            <ac:graphicFrameMk id="3" creationId="{4BF35A50-16AE-43D3-8901-9DF71C7A282A}"/>
          </ac:graphicFrameMkLst>
        </pc:graphicFrameChg>
        <pc:graphicFrameChg chg="add del">
          <ac:chgData name="" userId="" providerId="" clId="Web-{1BFBEA3E-B098-487A-8FD5-16A4443EF435}" dt="2019-03-20T19:14:32.611" v="7"/>
          <ac:graphicFrameMkLst>
            <pc:docMk/>
            <pc:sldMk cId="2186864435" sldId="273"/>
            <ac:graphicFrameMk id="5" creationId="{0A4976B3-E007-4238-82B7-634295623C70}"/>
          </ac:graphicFrameMkLst>
        </pc:graphicFrameChg>
        <pc:cxnChg chg="add del">
          <ac:chgData name="" userId="" providerId="" clId="Web-{1BFBEA3E-B098-487A-8FD5-16A4443EF435}" dt="2019-03-20T19:14:32.611" v="6"/>
          <ac:cxnSpMkLst>
            <pc:docMk/>
            <pc:sldMk cId="2186864435" sldId="273"/>
            <ac:cxnSpMk id="7" creationId="{E276888A-7397-4CFE-B905-323CADEEDF80}"/>
          </ac:cxnSpMkLst>
        </pc:cxnChg>
      </pc:sldChg>
      <pc:sldChg chg="ord">
        <pc:chgData name="" userId="" providerId="" clId="Web-{1BFBEA3E-B098-487A-8FD5-16A4443EF435}" dt="2019-03-20T19:15:42.050" v="17"/>
        <pc:sldMkLst>
          <pc:docMk/>
          <pc:sldMk cId="414700457" sldId="275"/>
        </pc:sldMkLst>
      </pc:sldChg>
      <pc:sldChg chg="addSp delSp modSp">
        <pc:chgData name="" userId="" providerId="" clId="Web-{1BFBEA3E-B098-487A-8FD5-16A4443EF435}" dt="2019-03-20T19:16:03.926" v="20" actId="1076"/>
        <pc:sldMkLst>
          <pc:docMk/>
          <pc:sldMk cId="3813759284" sldId="276"/>
        </pc:sldMkLst>
        <pc:cxnChg chg="add mod">
          <ac:chgData name="" userId="" providerId="" clId="Web-{1BFBEA3E-B098-487A-8FD5-16A4443EF435}" dt="2019-03-20T19:16:03.926" v="20" actId="1076"/>
          <ac:cxnSpMkLst>
            <pc:docMk/>
            <pc:sldMk cId="3813759284" sldId="276"/>
            <ac:cxnSpMk id="3" creationId="{91B323D9-6F9C-4732-B63E-6DB1A861E506}"/>
          </ac:cxnSpMkLst>
        </pc:cxnChg>
        <pc:cxnChg chg="del">
          <ac:chgData name="" userId="" providerId="" clId="Web-{1BFBEA3E-B098-487A-8FD5-16A4443EF435}" dt="2019-03-20T19:15:58.629" v="18"/>
          <ac:cxnSpMkLst>
            <pc:docMk/>
            <pc:sldMk cId="3813759284" sldId="276"/>
            <ac:cxnSpMk id="5" creationId="{E3C1D583-EFDC-4B8A-95D0-01CAC4284941}"/>
          </ac:cxnSpMkLst>
        </pc:cxnChg>
      </pc:sldChg>
      <pc:sldChg chg="addSp delSp modSp add del replId">
        <pc:chgData name="" userId="" providerId="" clId="Web-{1BFBEA3E-B098-487A-8FD5-16A4443EF435}" dt="2019-03-20T19:19:58.161" v="52"/>
        <pc:sldMkLst>
          <pc:docMk/>
          <pc:sldMk cId="3954316329" sldId="277"/>
        </pc:sldMkLst>
        <pc:spChg chg="add del mod">
          <ac:chgData name="" userId="" providerId="" clId="Web-{1BFBEA3E-B098-487A-8FD5-16A4443EF435}" dt="2019-03-20T19:16:41.348" v="25"/>
          <ac:spMkLst>
            <pc:docMk/>
            <pc:sldMk cId="3954316329" sldId="277"/>
            <ac:spMk id="5" creationId="{CC062BE3-AD90-46F4-91E1-C174B24093B5}"/>
          </ac:spMkLst>
        </pc:spChg>
        <pc:spChg chg="del">
          <ac:chgData name="" userId="" providerId="" clId="Web-{1BFBEA3E-B098-487A-8FD5-16A4443EF435}" dt="2019-03-20T19:16:25.894" v="22"/>
          <ac:spMkLst>
            <pc:docMk/>
            <pc:sldMk cId="3954316329" sldId="277"/>
            <ac:spMk id="6" creationId="{1C50F8C8-EA89-48BA-B932-D35AB4CDE1FC}"/>
          </ac:spMkLst>
        </pc:spChg>
        <pc:spChg chg="add mod">
          <ac:chgData name="" userId="" providerId="" clId="Web-{1BFBEA3E-B098-487A-8FD5-16A4443EF435}" dt="2019-03-20T19:18:08.536" v="32" actId="20577"/>
          <ac:spMkLst>
            <pc:docMk/>
            <pc:sldMk cId="3954316329" sldId="277"/>
            <ac:spMk id="11" creationId="{0FFBA945-1D2B-4740-8701-7E355D447192}"/>
          </ac:spMkLst>
        </pc:spChg>
      </pc:sldChg>
      <pc:sldChg chg="addSp delSp modSp add replId">
        <pc:chgData name="" userId="" providerId="" clId="Web-{1BFBEA3E-B098-487A-8FD5-16A4443EF435}" dt="2019-03-20T19:15:36.253" v="16" actId="1076"/>
        <pc:sldMkLst>
          <pc:docMk/>
          <pc:sldMk cId="1724859480" sldId="278"/>
        </pc:sldMkLst>
        <pc:spChg chg="add mod">
          <ac:chgData name="" userId="" providerId="" clId="Web-{1BFBEA3E-B098-487A-8FD5-16A4443EF435}" dt="2019-03-20T19:15:36.253" v="16" actId="1076"/>
          <ac:spMkLst>
            <pc:docMk/>
            <pc:sldMk cId="1724859480" sldId="278"/>
            <ac:spMk id="7" creationId="{C29CBFF5-EE90-4256-9833-341D13330BD1}"/>
          </ac:spMkLst>
        </pc:spChg>
        <pc:spChg chg="del">
          <ac:chgData name="" userId="" providerId="" clId="Web-{1BFBEA3E-B098-487A-8FD5-16A4443EF435}" dt="2019-03-20T19:15:32.191" v="15"/>
          <ac:spMkLst>
            <pc:docMk/>
            <pc:sldMk cId="1724859480" sldId="278"/>
            <ac:spMk id="10" creationId="{BEE8D642-A318-4FAC-8E56-B1E6443E0054}"/>
          </ac:spMkLst>
        </pc:spChg>
        <pc:graphicFrameChg chg="add">
          <ac:chgData name="" userId="" providerId="" clId="Web-{1BFBEA3E-B098-487A-8FD5-16A4443EF435}" dt="2019-03-20T19:15:12.721" v="12"/>
          <ac:graphicFrameMkLst>
            <pc:docMk/>
            <pc:sldMk cId="1724859480" sldId="278"/>
            <ac:graphicFrameMk id="3" creationId="{EFFB6E58-5225-42F8-8C2E-B9F371DA3856}"/>
          </ac:graphicFrameMkLst>
        </pc:graphicFrameChg>
        <pc:graphicFrameChg chg="del">
          <ac:chgData name="" userId="" providerId="" clId="Web-{1BFBEA3E-B098-487A-8FD5-16A4443EF435}" dt="2019-03-20T19:15:10.064" v="10"/>
          <ac:graphicFrameMkLst>
            <pc:docMk/>
            <pc:sldMk cId="1724859480" sldId="278"/>
            <ac:graphicFrameMk id="4" creationId="{E4E3AF77-DD38-46A6-AED6-3F8E8291A3A0}"/>
          </ac:graphicFrameMkLst>
        </pc:graphicFrameChg>
        <pc:cxnChg chg="add">
          <ac:chgData name="" userId="" providerId="" clId="Web-{1BFBEA3E-B098-487A-8FD5-16A4443EF435}" dt="2019-03-20T19:15:12.736" v="13"/>
          <ac:cxnSpMkLst>
            <pc:docMk/>
            <pc:sldMk cId="1724859480" sldId="278"/>
            <ac:cxnSpMk id="5" creationId="{314B345B-3041-476F-8E59-5BB66E1726EC}"/>
          </ac:cxnSpMkLst>
        </pc:cxnChg>
        <pc:cxnChg chg="del">
          <ac:chgData name="" userId="" providerId="" clId="Web-{1BFBEA3E-B098-487A-8FD5-16A4443EF435}" dt="2019-03-20T19:15:11.955" v="11"/>
          <ac:cxnSpMkLst>
            <pc:docMk/>
            <pc:sldMk cId="1724859480" sldId="278"/>
            <ac:cxnSpMk id="9" creationId="{3DD5124B-1B8E-42B9-95BA-58C7633377CC}"/>
          </ac:cxnSpMkLst>
        </pc:cxnChg>
      </pc:sldChg>
    </pc:docChg>
  </pc:docChgLst>
  <pc:docChgLst>
    <pc:chgData clId="Web-{7EA9EF57-1B2C-4CB4-9288-5F76481AA6BE}"/>
    <pc:docChg chg="addSld modSld">
      <pc:chgData name="" userId="" providerId="" clId="Web-{7EA9EF57-1B2C-4CB4-9288-5F76481AA6BE}" dt="2019-03-18T16:06:00.070" v="742" actId="20577"/>
      <pc:docMkLst>
        <pc:docMk/>
      </pc:docMkLst>
      <pc:sldChg chg="addSp delSp modSp">
        <pc:chgData name="" userId="" providerId="" clId="Web-{7EA9EF57-1B2C-4CB4-9288-5F76481AA6BE}" dt="2019-03-18T15:45:27.640" v="370" actId="20577"/>
        <pc:sldMkLst>
          <pc:docMk/>
          <pc:sldMk cId="0" sldId="257"/>
        </pc:sldMkLst>
        <pc:spChg chg="mod">
          <ac:chgData name="" userId="" providerId="" clId="Web-{7EA9EF57-1B2C-4CB4-9288-5F76481AA6BE}" dt="2019-03-18T15:45:27.640" v="370" actId="20577"/>
          <ac:spMkLst>
            <pc:docMk/>
            <pc:sldMk cId="0" sldId="257"/>
            <ac:spMk id="127" creationId="{00000000-0000-0000-0000-000000000000}"/>
          </ac:spMkLst>
        </pc:spChg>
        <pc:graphicFrameChg chg="mod modGraphic">
          <ac:chgData name="" userId="" providerId="" clId="Web-{7EA9EF57-1B2C-4CB4-9288-5F76481AA6BE}" dt="2019-03-18T15:45:17.687" v="367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add del mod">
          <ac:chgData name="" userId="" providerId="" clId="Web-{7EA9EF57-1B2C-4CB4-9288-5F76481AA6BE}" dt="2019-03-18T15:39:51.122" v="319"/>
          <ac:cxnSpMkLst>
            <pc:docMk/>
            <pc:sldMk cId="0" sldId="257"/>
            <ac:cxnSpMk id="2" creationId="{D1540EA3-9E08-4686-840D-DFCDE206912F}"/>
          </ac:cxnSpMkLst>
        </pc:cxnChg>
        <pc:cxnChg chg="add mod">
          <ac:chgData name="" userId="" providerId="" clId="Web-{7EA9EF57-1B2C-4CB4-9288-5F76481AA6BE}" dt="2019-03-18T15:42:30.029" v="346" actId="1076"/>
          <ac:cxnSpMkLst>
            <pc:docMk/>
            <pc:sldMk cId="0" sldId="257"/>
            <ac:cxnSpMk id="3" creationId="{6FA4DA1E-05E1-4B1F-BEEA-E90EF7B4B889}"/>
          </ac:cxnSpMkLst>
        </pc:cxnChg>
        <pc:cxnChg chg="add mod">
          <ac:chgData name="" userId="" providerId="" clId="Web-{7EA9EF57-1B2C-4CB4-9288-5F76481AA6BE}" dt="2019-03-18T15:42:39.201" v="347" actId="14100"/>
          <ac:cxnSpMkLst>
            <pc:docMk/>
            <pc:sldMk cId="0" sldId="257"/>
            <ac:cxnSpMk id="7" creationId="{A3FF8D26-0D30-483A-BF3A-69AFD8A86E1D}"/>
          </ac:cxnSpMkLst>
        </pc:cxnChg>
        <pc:cxnChg chg="add mod">
          <ac:chgData name="" userId="" providerId="" clId="Web-{7EA9EF57-1B2C-4CB4-9288-5F76481AA6BE}" dt="2019-03-18T15:43:45.280" v="354"/>
          <ac:cxnSpMkLst>
            <pc:docMk/>
            <pc:sldMk cId="0" sldId="257"/>
            <ac:cxnSpMk id="8" creationId="{2EAD4477-39DF-4286-8450-1264116D724E}"/>
          </ac:cxnSpMkLst>
        </pc:cxnChg>
      </pc:sldChg>
      <pc:sldChg chg="modSp">
        <pc:chgData name="" userId="" providerId="" clId="Web-{7EA9EF57-1B2C-4CB4-9288-5F76481AA6BE}" dt="2019-03-18T15:54:17.409" v="523" actId="20577"/>
        <pc:sldMkLst>
          <pc:docMk/>
          <pc:sldMk cId="0" sldId="258"/>
        </pc:sldMkLst>
        <pc:spChg chg="mod">
          <ac:chgData name="" userId="" providerId="" clId="Web-{7EA9EF57-1B2C-4CB4-9288-5F76481AA6BE}" dt="2019-03-18T15:54:17.409" v="523" actId="20577"/>
          <ac:spMkLst>
            <pc:docMk/>
            <pc:sldMk cId="0" sldId="258"/>
            <ac:spMk id="134" creationId="{00000000-0000-0000-0000-000000000000}"/>
          </ac:spMkLst>
        </pc:spChg>
      </pc:sldChg>
      <pc:sldChg chg="modSp">
        <pc:chgData name="" userId="" providerId="" clId="Web-{7EA9EF57-1B2C-4CB4-9288-5F76481AA6BE}" dt="2019-03-18T15:52:34.705" v="511" actId="20577"/>
        <pc:sldMkLst>
          <pc:docMk/>
          <pc:sldMk cId="0" sldId="259"/>
        </pc:sldMkLst>
        <pc:spChg chg="mod">
          <ac:chgData name="" userId="" providerId="" clId="Web-{7EA9EF57-1B2C-4CB4-9288-5F76481AA6BE}" dt="2019-03-18T15:52:34.705" v="511" actId="20577"/>
          <ac:spMkLst>
            <pc:docMk/>
            <pc:sldMk cId="0" sldId="259"/>
            <ac:spMk id="144" creationId="{00000000-0000-0000-0000-000000000000}"/>
          </ac:spMkLst>
        </pc:spChg>
      </pc:sldChg>
      <pc:sldChg chg="modSp">
        <pc:chgData name="" userId="" providerId="" clId="Web-{7EA9EF57-1B2C-4CB4-9288-5F76481AA6BE}" dt="2019-03-18T16:06:00.070" v="742" actId="20577"/>
        <pc:sldMkLst>
          <pc:docMk/>
          <pc:sldMk cId="0" sldId="261"/>
        </pc:sldMkLst>
        <pc:spChg chg="mod">
          <ac:chgData name="" userId="" providerId="" clId="Web-{7EA9EF57-1B2C-4CB4-9288-5F76481AA6BE}" dt="2019-03-18T16:06:00.070" v="742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" userId="" providerId="" clId="Web-{7EA9EF57-1B2C-4CB4-9288-5F76481AA6BE}" dt="2019-03-18T15:22:25.394" v="118" actId="20577"/>
        <pc:sldMkLst>
          <pc:docMk/>
          <pc:sldMk cId="1223370051" sldId="265"/>
        </pc:sldMkLst>
        <pc:spChg chg="mod">
          <ac:chgData name="" userId="" providerId="" clId="Web-{7EA9EF57-1B2C-4CB4-9288-5F76481AA6BE}" dt="2019-03-18T15:16:02.013" v="19" actId="14100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7EA9EF57-1B2C-4CB4-9288-5F76481AA6BE}" dt="2019-03-18T15:17:29.638" v="39" actId="20577"/>
          <ac:spMkLst>
            <pc:docMk/>
            <pc:sldMk cId="1223370051" sldId="265"/>
            <ac:spMk id="5" creationId="{3675ED6D-09D7-425F-8891-1365AAFA4914}"/>
          </ac:spMkLst>
        </pc:spChg>
        <pc:spChg chg="add mod">
          <ac:chgData name="" userId="" providerId="" clId="Web-{7EA9EF57-1B2C-4CB4-9288-5F76481AA6BE}" dt="2019-03-18T15:22:14.691" v="110" actId="20577"/>
          <ac:spMkLst>
            <pc:docMk/>
            <pc:sldMk cId="1223370051" sldId="265"/>
            <ac:spMk id="6" creationId="{8716F6C3-1DB2-4A84-93BC-21ACEDDEB074}"/>
          </ac:spMkLst>
        </pc:spChg>
        <pc:spChg chg="add mod">
          <ac:chgData name="" userId="" providerId="" clId="Web-{7EA9EF57-1B2C-4CB4-9288-5F76481AA6BE}" dt="2019-03-18T15:22:25.394" v="118" actId="20577"/>
          <ac:spMkLst>
            <pc:docMk/>
            <pc:sldMk cId="1223370051" sldId="265"/>
            <ac:spMk id="7" creationId="{8A026622-524D-4F61-8904-2D23C88A0526}"/>
          </ac:spMkLst>
        </pc:spChg>
        <pc:graphicFrameChg chg="add del">
          <ac:chgData name="" userId="" providerId="" clId="Web-{7EA9EF57-1B2C-4CB4-9288-5F76481AA6BE}" dt="2019-03-18T15:19:34.483" v="78"/>
          <ac:graphicFrameMkLst>
            <pc:docMk/>
            <pc:sldMk cId="1223370051" sldId="265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7EA9EF57-1B2C-4CB4-9288-5F76481AA6BE}" dt="2019-03-18T15:30:59.491" v="304" actId="20577"/>
        <pc:sldMkLst>
          <pc:docMk/>
          <pc:sldMk cId="2085621941" sldId="266"/>
        </pc:sldMkLst>
        <pc:spChg chg="mod">
          <ac:chgData name="" userId="" providerId="" clId="Web-{7EA9EF57-1B2C-4CB4-9288-5F76481AA6BE}" dt="2019-03-18T15:27:20.771" v="256" actId="1076"/>
          <ac:spMkLst>
            <pc:docMk/>
            <pc:sldMk cId="2085621941" sldId="266"/>
            <ac:spMk id="2" creationId="{00000000-0000-0000-0000-000000000000}"/>
          </ac:spMkLst>
        </pc:spChg>
        <pc:spChg chg="del">
          <ac:chgData name="" userId="" providerId="" clId="Web-{7EA9EF57-1B2C-4CB4-9288-5F76481AA6BE}" dt="2019-03-18T15:22:44.613" v="121"/>
          <ac:spMkLst>
            <pc:docMk/>
            <pc:sldMk cId="2085621941" sldId="266"/>
            <ac:spMk id="3" creationId="{12447127-F02D-4EF2-A223-52707BAA1113}"/>
          </ac:spMkLst>
        </pc:spChg>
        <pc:spChg chg="del">
          <ac:chgData name="" userId="" providerId="" clId="Web-{7EA9EF57-1B2C-4CB4-9288-5F76481AA6BE}" dt="2019-03-18T15:22:46.394" v="122"/>
          <ac:spMkLst>
            <pc:docMk/>
            <pc:sldMk cId="2085621941" sldId="266"/>
            <ac:spMk id="5" creationId="{3675ED6D-09D7-425F-8891-1365AAFA4914}"/>
          </ac:spMkLst>
        </pc:spChg>
        <pc:spChg chg="del">
          <ac:chgData name="" userId="" providerId="" clId="Web-{7EA9EF57-1B2C-4CB4-9288-5F76481AA6BE}" dt="2019-03-18T15:22:47.785" v="123"/>
          <ac:spMkLst>
            <pc:docMk/>
            <pc:sldMk cId="2085621941" sldId="266"/>
            <ac:spMk id="6" creationId="{8716F6C3-1DB2-4A84-93BC-21ACEDDEB074}"/>
          </ac:spMkLst>
        </pc:spChg>
        <pc:spChg chg="mod">
          <ac:chgData name="" userId="" providerId="" clId="Web-{7EA9EF57-1B2C-4CB4-9288-5F76481AA6BE}" dt="2019-03-18T15:27:39.146" v="269" actId="1076"/>
          <ac:spMkLst>
            <pc:docMk/>
            <pc:sldMk cId="2085621941" sldId="266"/>
            <ac:spMk id="7" creationId="{8A026622-524D-4F61-8904-2D23C88A0526}"/>
          </ac:spMkLst>
        </pc:spChg>
        <pc:spChg chg="add mod">
          <ac:chgData name="" userId="" providerId="" clId="Web-{7EA9EF57-1B2C-4CB4-9288-5F76481AA6BE}" dt="2019-03-18T15:28:02.849" v="293" actId="1076"/>
          <ac:spMkLst>
            <pc:docMk/>
            <pc:sldMk cId="2085621941" sldId="266"/>
            <ac:spMk id="8" creationId="{12F05FCB-0B86-475D-988E-B9DEA9FB2BD0}"/>
          </ac:spMkLst>
        </pc:spChg>
        <pc:spChg chg="add mod">
          <ac:chgData name="" userId="" providerId="" clId="Web-{7EA9EF57-1B2C-4CB4-9288-5F76481AA6BE}" dt="2019-03-18T15:30:59.491" v="304" actId="20577"/>
          <ac:spMkLst>
            <pc:docMk/>
            <pc:sldMk cId="2085621941" sldId="266"/>
            <ac:spMk id="9" creationId="{41CDF8A0-1292-4AFA-A55C-93D80951DF18}"/>
          </ac:spMkLst>
        </pc:spChg>
        <pc:spChg chg="add mod">
          <ac:chgData name="" userId="" providerId="" clId="Web-{7EA9EF57-1B2C-4CB4-9288-5F76481AA6BE}" dt="2019-03-18T15:29:27.335" v="298" actId="20577"/>
          <ac:spMkLst>
            <pc:docMk/>
            <pc:sldMk cId="2085621941" sldId="266"/>
            <ac:spMk id="10" creationId="{4F972721-4C6C-455F-932E-B6FE6D29A8B6}"/>
          </ac:spMkLst>
        </pc:spChg>
      </pc:sldChg>
      <pc:sldChg chg="modSp add replId">
        <pc:chgData name="" userId="" providerId="" clId="Web-{7EA9EF57-1B2C-4CB4-9288-5F76481AA6BE}" dt="2019-03-18T16:02:46.976" v="685" actId="14100"/>
        <pc:sldMkLst>
          <pc:docMk/>
          <pc:sldMk cId="3643271291" sldId="267"/>
        </pc:sldMkLst>
        <pc:spChg chg="mod">
          <ac:chgData name="" userId="" providerId="" clId="Web-{7EA9EF57-1B2C-4CB4-9288-5F76481AA6BE}" dt="2019-03-18T16:02:46.976" v="685" actId="14100"/>
          <ac:spMkLst>
            <pc:docMk/>
            <pc:sldMk cId="3643271291" sldId="267"/>
            <ac:spMk id="144" creationId="{00000000-0000-0000-0000-000000000000}"/>
          </ac:spMkLst>
        </pc:spChg>
      </pc:sldChg>
    </pc:docChg>
  </pc:docChgLst>
  <pc:docChgLst>
    <pc:chgData clId="Web-{4D676DC9-7479-4963-840D-297509413B07}"/>
    <pc:docChg chg="modSld">
      <pc:chgData name="" userId="" providerId="" clId="Web-{4D676DC9-7479-4963-840D-297509413B07}" dt="2019-03-20T19:23:38.522" v="29" actId="20577"/>
      <pc:docMkLst>
        <pc:docMk/>
      </pc:docMkLst>
      <pc:sldChg chg="modSp">
        <pc:chgData name="" userId="" providerId="" clId="Web-{4D676DC9-7479-4963-840D-297509413B07}" dt="2019-03-20T19:23:38.522" v="29" actId="20577"/>
        <pc:sldMkLst>
          <pc:docMk/>
          <pc:sldMk cId="0" sldId="261"/>
        </pc:sldMkLst>
        <pc:spChg chg="mod">
          <ac:chgData name="" userId="" providerId="" clId="Web-{4D676DC9-7479-4963-840D-297509413B07}" dt="2019-03-20T19:23:38.522" v="29" actId="20577"/>
          <ac:spMkLst>
            <pc:docMk/>
            <pc:sldMk cId="0" sldId="261"/>
            <ac:spMk id="161" creationId="{00000000-0000-0000-0000-000000000000}"/>
          </ac:spMkLst>
        </pc:spChg>
      </pc:sldChg>
      <pc:sldChg chg="modSp">
        <pc:chgData name="" userId="" providerId="" clId="Web-{4D676DC9-7479-4963-840D-297509413B07}" dt="2019-03-20T19:23:21.569" v="16" actId="20577"/>
        <pc:sldMkLst>
          <pc:docMk/>
          <pc:sldMk cId="3254228887" sldId="268"/>
        </pc:sldMkLst>
        <pc:spChg chg="mod">
          <ac:chgData name="" userId="" providerId="" clId="Web-{4D676DC9-7479-4963-840D-297509413B07}" dt="2019-03-20T19:23:21.569" v="16" actId="20577"/>
          <ac:spMkLst>
            <pc:docMk/>
            <pc:sldMk cId="3254228887" sldId="268"/>
            <ac:spMk id="134" creationId="{00000000-0000-0000-0000-000000000000}"/>
          </ac:spMkLst>
        </pc:spChg>
      </pc:sldChg>
    </pc:docChg>
  </pc:docChgLst>
  <pc:docChgLst>
    <pc:chgData clId="Web-{7BAA2D52-23C6-42AD-9FA2-AC7F62DE1C98}"/>
    <pc:docChg chg="modSld">
      <pc:chgData name="" userId="" providerId="" clId="Web-{7BAA2D52-23C6-42AD-9FA2-AC7F62DE1C98}" dt="2019-03-18T14:17:34.488" v="85"/>
      <pc:docMkLst>
        <pc:docMk/>
      </pc:docMkLst>
      <pc:sldChg chg="addSp delSp modSp">
        <pc:chgData name="" userId="" providerId="" clId="Web-{7BAA2D52-23C6-42AD-9FA2-AC7F62DE1C98}" dt="2019-03-18T14:17:34.488" v="85"/>
        <pc:sldMkLst>
          <pc:docMk/>
          <pc:sldMk cId="1223370051" sldId="265"/>
        </pc:sldMkLst>
        <pc:spChg chg="mod">
          <ac:chgData name="" userId="" providerId="" clId="Web-{7BAA2D52-23C6-42AD-9FA2-AC7F62DE1C98}" dt="2019-03-18T14:17:34.488" v="85"/>
          <ac:spMkLst>
            <pc:docMk/>
            <pc:sldMk cId="1223370051" sldId="265"/>
            <ac:spMk id="3" creationId="{12447127-F02D-4EF2-A223-52707BAA1113}"/>
          </ac:spMkLst>
        </pc:spChg>
        <pc:spChg chg="add del mod">
          <ac:chgData name="" userId="" providerId="" clId="Web-{7BAA2D52-23C6-42AD-9FA2-AC7F62DE1C98}" dt="2019-03-18T14:17:26.691" v="82"/>
          <ac:spMkLst>
            <pc:docMk/>
            <pc:sldMk cId="1223370051" sldId="265"/>
            <ac:spMk id="5" creationId="{E4AC2215-1DFC-4372-BDB1-1DA1E0299878}"/>
          </ac:spMkLst>
        </pc:spChg>
      </pc:sldChg>
    </pc:docChg>
  </pc:docChgLst>
  <pc:docChgLst>
    <pc:chgData clId="Web-{8253AFFC-CDC9-4914-809B-A46E312F6506}"/>
    <pc:docChg chg="delSld modSld">
      <pc:chgData name="" userId="" providerId="" clId="Web-{8253AFFC-CDC9-4914-809B-A46E312F6506}" dt="2019-03-19T01:09:00.105" v="19"/>
      <pc:docMkLst>
        <pc:docMk/>
      </pc:docMkLst>
      <pc:sldChg chg="addSp delSp modSp">
        <pc:chgData name="" userId="" providerId="" clId="Web-{8253AFFC-CDC9-4914-809B-A46E312F6506}" dt="2019-03-19T01:08:59.433" v="17" actId="20577"/>
        <pc:sldMkLst>
          <pc:docMk/>
          <pc:sldMk cId="1223370051" sldId="265"/>
        </pc:sldMkLst>
        <pc:spChg chg="del">
          <ac:chgData name="" userId="" providerId="" clId="Web-{8253AFFC-CDC9-4914-809B-A46E312F6506}" dt="2019-03-19T01:08:30.276" v="1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8253AFFC-CDC9-4914-809B-A46E312F6506}" dt="2019-03-19T01:08:53.668" v="11" actId="20577"/>
          <ac:spMkLst>
            <pc:docMk/>
            <pc:sldMk cId="1223370051" sldId="265"/>
            <ac:spMk id="4" creationId="{47E2A030-812C-4EAF-90DC-28617290BE5A}"/>
          </ac:spMkLst>
        </pc:spChg>
        <pc:spChg chg="del">
          <ac:chgData name="" userId="" providerId="" clId="Web-{8253AFFC-CDC9-4914-809B-A46E312F6506}" dt="2019-03-19T01:08:28.026" v="0"/>
          <ac:spMkLst>
            <pc:docMk/>
            <pc:sldMk cId="1223370051" sldId="265"/>
            <ac:spMk id="5" creationId="{3675ED6D-09D7-425F-8891-1365AAFA4914}"/>
          </ac:spMkLst>
        </pc:spChg>
        <pc:spChg chg="del">
          <ac:chgData name="" userId="" providerId="" clId="Web-{8253AFFC-CDC9-4914-809B-A46E312F6506}" dt="2019-03-19T01:08:33.401" v="2"/>
          <ac:spMkLst>
            <pc:docMk/>
            <pc:sldMk cId="1223370051" sldId="265"/>
            <ac:spMk id="6" creationId="{8716F6C3-1DB2-4A84-93BC-21ACEDDEB074}"/>
          </ac:spMkLst>
        </pc:spChg>
        <pc:spChg chg="del">
          <ac:chgData name="" userId="" providerId="" clId="Web-{8253AFFC-CDC9-4914-809B-A46E312F6506}" dt="2019-03-19T01:08:35.839" v="3"/>
          <ac:spMkLst>
            <pc:docMk/>
            <pc:sldMk cId="1223370051" sldId="265"/>
            <ac:spMk id="7" creationId="{8A026622-524D-4F61-8904-2D23C88A0526}"/>
          </ac:spMkLst>
        </pc:spChg>
        <pc:spChg chg="add mod">
          <ac:chgData name="" userId="" providerId="" clId="Web-{8253AFFC-CDC9-4914-809B-A46E312F6506}" dt="2019-03-19T01:08:59.433" v="17" actId="20577"/>
          <ac:spMkLst>
            <pc:docMk/>
            <pc:sldMk cId="1223370051" sldId="265"/>
            <ac:spMk id="8" creationId="{08365D9E-5A12-4904-BD35-0B00E8CCF301}"/>
          </ac:spMkLst>
        </pc:spChg>
      </pc:sldChg>
      <pc:sldChg chg="del">
        <pc:chgData name="" userId="" providerId="" clId="Web-{8253AFFC-CDC9-4914-809B-A46E312F6506}" dt="2019-03-19T01:09:00.105" v="19"/>
        <pc:sldMkLst>
          <pc:docMk/>
          <pc:sldMk cId="2085621941" sldId="266"/>
        </pc:sldMkLst>
      </pc:sldChg>
    </pc:docChg>
  </pc:docChgLst>
  <pc:docChgLst>
    <pc:chgData clId="Web-{1F74FEA3-C5A5-4DA8-9A33-ECC5D1B94669}"/>
    <pc:docChg chg="modSld">
      <pc:chgData name="" userId="" providerId="" clId="Web-{1F74FEA3-C5A5-4DA8-9A33-ECC5D1B94669}" dt="2019-03-17T11:39:03.284" v="6" actId="1076"/>
      <pc:docMkLst>
        <pc:docMk/>
      </pc:docMkLst>
      <pc:sldChg chg="addSp modSp">
        <pc:chgData name="" userId="" providerId="" clId="Web-{1F74FEA3-C5A5-4DA8-9A33-ECC5D1B94669}" dt="2019-03-17T11:39:03.284" v="6" actId="1076"/>
        <pc:sldMkLst>
          <pc:docMk/>
          <pc:sldMk cId="1223370051" sldId="265"/>
        </pc:sldMkLst>
        <pc:spChg chg="add mod">
          <ac:chgData name="" userId="" providerId="" clId="Web-{1F74FEA3-C5A5-4DA8-9A33-ECC5D1B94669}" dt="2019-03-17T11:39:03.284" v="6" actId="1076"/>
          <ac:spMkLst>
            <pc:docMk/>
            <pc:sldMk cId="1223370051" sldId="265"/>
            <ac:spMk id="3" creationId="{12447127-F02D-4EF2-A223-52707BAA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5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1" y="941837"/>
            <a:ext cx="8411217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320"/>
            </a:pPr>
            <a:r>
              <a:rPr lang="en-US" sz="4400" b="1" dirty="0"/>
              <a:t>The Shortest Way Back Home</a:t>
            </a:r>
            <a:br>
              <a:rPr lang="en-US" sz="4320" dirty="0"/>
            </a:br>
            <a:r>
              <a:rPr lang="en-US" sz="2790" dirty="0"/>
              <a:t> </a:t>
            </a:r>
            <a:br>
              <a:rPr lang="en-US" sz="4320" dirty="0"/>
            </a:br>
            <a:r>
              <a:rPr lang="en-US" sz="3240" dirty="0"/>
              <a:t>Data Structures Assignment 3</a:t>
            </a:r>
            <a:br>
              <a:rPr lang="en-US" sz="3240" dirty="0"/>
            </a:br>
            <a:r>
              <a:rPr lang="en-US" sz="3240" dirty="0"/>
              <a:t>Tree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zh-TW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.4.28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2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3191776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6572278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CA698F63-BBC4-4DC8-A7D2-412818505699}"/>
              </a:ext>
            </a:extLst>
          </p:cNvPr>
          <p:cNvSpPr/>
          <p:nvPr/>
        </p:nvSpPr>
        <p:spPr>
          <a:xfrm>
            <a:off x="975134" y="1813422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CE3E98A1-5869-4E37-B6C4-C24991AF13C1}"/>
              </a:ext>
            </a:extLst>
          </p:cNvPr>
          <p:cNvCxnSpPr>
            <a:cxnSpLocks/>
          </p:cNvCxnSpPr>
          <p:nvPr/>
        </p:nvCxnSpPr>
        <p:spPr>
          <a:xfrm>
            <a:off x="848079" y="2829084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64B6BC78-888F-47DD-92AA-21A1A179E56A}"/>
              </a:ext>
            </a:extLst>
          </p:cNvPr>
          <p:cNvSpPr txBox="1"/>
          <p:nvPr/>
        </p:nvSpPr>
        <p:spPr>
          <a:xfrm>
            <a:off x="-43387" y="2651870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003697-84C3-4301-AD3A-F3670B2FC459}"/>
              </a:ext>
            </a:extLst>
          </p:cNvPr>
          <p:cNvSpPr/>
          <p:nvPr/>
        </p:nvSpPr>
        <p:spPr>
          <a:xfrm>
            <a:off x="1332222" y="2711695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8 -1 -&gt; sum = ꝏ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2 -1 8 2 -&gt; sum = ꝏ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(1), Path (4) have dead road, the shortest distance will be Path (2), hence, the output is 45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177EA-E41F-7B4B-8047-235A451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Matrix C</a:t>
            </a:r>
            <a:r>
              <a:rPr lang="en-US" altLang="zh-TW" dirty="0"/>
              <a:t>oordinate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34F6B7-096D-2244-9D46-770EE150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486811" cy="1244258"/>
          </a:xfrm>
        </p:spPr>
        <p:txBody>
          <a:bodyPr/>
          <a:lstStyle/>
          <a:p>
            <a:r>
              <a:rPr kumimoji="1" lang="en-US" altLang="zh-TW" dirty="0"/>
              <a:t>Notice that the starting point is from left-top, instead of left bottom.</a:t>
            </a:r>
          </a:p>
          <a:p>
            <a:r>
              <a:rPr kumimoji="1" lang="en-US" altLang="zh-TW" dirty="0"/>
              <a:t>For example: (1, 3) = 2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C17023-00F5-A340-8C74-2D713FE0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1420"/>
              </p:ext>
            </p:extLst>
          </p:nvPr>
        </p:nvGraphicFramePr>
        <p:xfrm>
          <a:off x="3395045" y="3795815"/>
          <a:ext cx="2495118" cy="2486232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415853">
                  <a:extLst>
                    <a:ext uri="{9D8B030D-6E8A-4147-A177-3AD203B41FA5}">
                      <a16:colId xmlns:a16="http://schemas.microsoft.com/office/drawing/2014/main" val="2123010961"/>
                    </a:ext>
                  </a:extLst>
                </a:gridCol>
                <a:gridCol w="415853">
                  <a:extLst>
                    <a:ext uri="{9D8B030D-6E8A-4147-A177-3AD203B41FA5}">
                      <a16:colId xmlns:a16="http://schemas.microsoft.com/office/drawing/2014/main" val="819941459"/>
                    </a:ext>
                  </a:extLst>
                </a:gridCol>
                <a:gridCol w="415853">
                  <a:extLst>
                    <a:ext uri="{9D8B030D-6E8A-4147-A177-3AD203B41FA5}">
                      <a16:colId xmlns:a16="http://schemas.microsoft.com/office/drawing/2014/main" val="1505961268"/>
                    </a:ext>
                  </a:extLst>
                </a:gridCol>
                <a:gridCol w="415853">
                  <a:extLst>
                    <a:ext uri="{9D8B030D-6E8A-4147-A177-3AD203B41FA5}">
                      <a16:colId xmlns:a16="http://schemas.microsoft.com/office/drawing/2014/main" val="755445120"/>
                    </a:ext>
                  </a:extLst>
                </a:gridCol>
                <a:gridCol w="415853">
                  <a:extLst>
                    <a:ext uri="{9D8B030D-6E8A-4147-A177-3AD203B41FA5}">
                      <a16:colId xmlns:a16="http://schemas.microsoft.com/office/drawing/2014/main" val="2379718194"/>
                    </a:ext>
                  </a:extLst>
                </a:gridCol>
                <a:gridCol w="415853">
                  <a:extLst>
                    <a:ext uri="{9D8B030D-6E8A-4147-A177-3AD203B41FA5}">
                      <a16:colId xmlns:a16="http://schemas.microsoft.com/office/drawing/2014/main" val="2367901921"/>
                    </a:ext>
                  </a:extLst>
                </a:gridCol>
              </a:tblGrid>
              <a:tr h="4143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57511"/>
                  </a:ext>
                </a:extLst>
              </a:tr>
              <a:tr h="41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586171"/>
                  </a:ext>
                </a:extLst>
              </a:tr>
              <a:tr h="41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507740"/>
                  </a:ext>
                </a:extLst>
              </a:tr>
              <a:tr h="41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15643"/>
                  </a:ext>
                </a:extLst>
              </a:tr>
              <a:tr h="41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33709"/>
                  </a:ext>
                </a:extLst>
              </a:tr>
              <a:tr h="41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3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55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42756-8525-4554-940B-ED8BFD59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Timeline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D95A2-2EDA-48BC-A5D2-096305DCE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HW3 Registration: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4/28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9:00 a.m. - 4/29 9:00 a.m.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HW3 Deadline: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12:00 p.m.</a:t>
            </a:r>
          </a:p>
          <a:p>
            <a:r>
              <a:rPr lang="en-US" dirty="0"/>
              <a:t>Quiz3: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18:30 p.m. - 20:30 p.m.</a:t>
            </a:r>
          </a:p>
        </p:txBody>
      </p:sp>
    </p:spTree>
    <p:extLst>
      <p:ext uri="{BB962C8B-B14F-4D97-AF65-F5344CB8AC3E}">
        <p14:creationId xmlns:p14="http://schemas.microsoft.com/office/powerpoint/2010/main" val="28384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Sia</a:t>
            </a:r>
            <a:r>
              <a:rPr lang="en-US" sz="2400" dirty="0"/>
              <a:t> is a mountain climber, she goes to mountain climbing every week.</a:t>
            </a:r>
          </a:p>
          <a:p>
            <a:r>
              <a:rPr lang="en-US" sz="2400" dirty="0"/>
              <a:t>One day, she accidentally </a:t>
            </a:r>
            <a:r>
              <a:rPr lang="en-US" altLang="zh-TW" sz="2400" dirty="0"/>
              <a:t>got </a:t>
            </a:r>
            <a:r>
              <a:rPr lang="en-US" sz="2400" dirty="0"/>
              <a:t>lost on top of the mountain.</a:t>
            </a:r>
          </a:p>
          <a:p>
            <a:r>
              <a:rPr lang="en-US" sz="2400" dirty="0"/>
              <a:t>Please help her find out the shortest path back home safely.</a:t>
            </a:r>
          </a:p>
        </p:txBody>
      </p:sp>
    </p:spTree>
    <p:extLst>
      <p:ext uri="{BB962C8B-B14F-4D97-AF65-F5344CB8AC3E}">
        <p14:creationId xmlns:p14="http://schemas.microsoft.com/office/powerpoint/2010/main" val="20108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9CFEF-BF46-B44B-961D-E0B05AC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ECD1D5-D89D-7544-A5F4-BAC4841C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17650"/>
            <a:ext cx="7583027" cy="4662309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 pair of row &amp; column of the matrix</a:t>
            </a:r>
          </a:p>
          <a:p>
            <a:pPr lvl="1"/>
            <a:r>
              <a:rPr lang="en-US" altLang="zh-TW" dirty="0"/>
              <a:t>A starting position </a:t>
            </a:r>
          </a:p>
          <a:p>
            <a:pPr lvl="1"/>
            <a:r>
              <a:rPr lang="en-US" altLang="zh-TW" dirty="0"/>
              <a:t>A matrix of digits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Convert nonzero digits in matrix into a tree </a:t>
            </a:r>
          </a:p>
          <a:p>
            <a:pPr lvl="1"/>
            <a:r>
              <a:rPr lang="en-US" altLang="zh-TW" dirty="0"/>
              <a:t>The input matrix guarantees no cycle 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The distance of the shortest path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3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63326"/>
            <a:ext cx="7486811" cy="4937474"/>
          </a:xfrm>
        </p:spPr>
        <p:txBody>
          <a:bodyPr/>
          <a:lstStyle/>
          <a:p>
            <a:r>
              <a:rPr lang="en-US" altLang="zh-TW" dirty="0"/>
              <a:t>Each cell in the matrix contains a digit value (range: -1, 0, 1, 2… 9) </a:t>
            </a:r>
          </a:p>
          <a:p>
            <a:pPr lvl="1"/>
            <a:r>
              <a:rPr lang="en-US" altLang="zh-TW" dirty="0"/>
              <a:t>-1 represents dead road</a:t>
            </a:r>
          </a:p>
          <a:p>
            <a:pPr lvl="1"/>
            <a:r>
              <a:rPr lang="en-US" altLang="zh-TW" dirty="0"/>
              <a:t>0 represents no road</a:t>
            </a:r>
          </a:p>
          <a:p>
            <a:pPr lvl="1"/>
            <a:r>
              <a:rPr lang="en-US" altLang="zh-TW" dirty="0"/>
              <a:t>1 – 9 represent distance of the road</a:t>
            </a:r>
          </a:p>
          <a:p>
            <a:pPr lvl="1"/>
            <a:r>
              <a:rPr lang="en-US" altLang="zh-TW" dirty="0"/>
              <a:t>Each cell can only be visited at most once </a:t>
            </a:r>
          </a:p>
          <a:p>
            <a:r>
              <a:rPr lang="en-US" altLang="zh-TW" dirty="0"/>
              <a:t>The starting position represents the root</a:t>
            </a:r>
          </a:p>
          <a:p>
            <a:pPr lvl="1"/>
            <a:r>
              <a:rPr lang="en-US" altLang="zh-TW" dirty="0"/>
              <a:t>Root cannot be NULL (i.e., 0) </a:t>
            </a:r>
          </a:p>
          <a:p>
            <a:r>
              <a:rPr lang="en-US" altLang="zh-TW" dirty="0"/>
              <a:t>Each node in the tree can have up to 4 children: Left, Down, Right, Up</a:t>
            </a:r>
          </a:p>
        </p:txBody>
      </p:sp>
    </p:spTree>
    <p:extLst>
      <p:ext uri="{BB962C8B-B14F-4D97-AF65-F5344CB8AC3E}">
        <p14:creationId xmlns:p14="http://schemas.microsoft.com/office/powerpoint/2010/main" val="9014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</p:spTree>
    <p:extLst>
      <p:ext uri="{BB962C8B-B14F-4D97-AF65-F5344CB8AC3E}">
        <p14:creationId xmlns:p14="http://schemas.microsoft.com/office/powerpoint/2010/main" val="2688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62" y="1439567"/>
            <a:ext cx="8847438" cy="3120554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/>
              <a:t>Take the figure as an example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root is 2, and it has two children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Up for 2 and right for 6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right child of the root only has one right child (5)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dirty="0"/>
              <a:t>Since the left cell is visited (root)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51623-A3D0-F64B-BFB1-BA13570CAC3E}"/>
              </a:ext>
            </a:extLst>
          </p:cNvPr>
          <p:cNvSpPr/>
          <p:nvPr/>
        </p:nvSpPr>
        <p:spPr>
          <a:xfrm>
            <a:off x="3667684" y="458203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A7F1CC3-52AF-174C-8A22-F633E662395B}"/>
              </a:ext>
            </a:extLst>
          </p:cNvPr>
          <p:cNvCxnSpPr>
            <a:cxnSpLocks/>
          </p:cNvCxnSpPr>
          <p:nvPr/>
        </p:nvCxnSpPr>
        <p:spPr>
          <a:xfrm flipV="1">
            <a:off x="2731325" y="5597700"/>
            <a:ext cx="1293447" cy="74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447D6-298D-9044-B63C-709B06DB8CDC}"/>
              </a:ext>
            </a:extLst>
          </p:cNvPr>
          <p:cNvSpPr txBox="1"/>
          <p:nvPr/>
        </p:nvSpPr>
        <p:spPr>
          <a:xfrm>
            <a:off x="1710047" y="542048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9C5FD-13BF-4DD1-8CAC-3AE965F81857}"/>
              </a:ext>
            </a:extLst>
          </p:cNvPr>
          <p:cNvSpPr/>
          <p:nvPr/>
        </p:nvSpPr>
        <p:spPr>
          <a:xfrm>
            <a:off x="4024772" y="548031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1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9589056"/>
              </p:ext>
            </p:extLst>
          </p:nvPr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8244698"/>
              </p:ext>
            </p:extLst>
          </p:nvPr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281"/>
              </p:ext>
            </p:extLst>
          </p:nvPr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7579029"/>
              </p:ext>
            </p:extLst>
          </p:nvPr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448517"/>
              </p:ext>
            </p:extLst>
          </p:nvPr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844288"/>
              </p:ext>
            </p:extLst>
          </p:nvPr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8366960"/>
              </p:ext>
            </p:extLst>
          </p:nvPr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5296374"/>
              </p:ext>
            </p:extLst>
          </p:nvPr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0694723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7941833"/>
              </p:ext>
            </p:extLst>
          </p:nvPr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4741211"/>
              </p:ext>
            </p:extLst>
          </p:nvPr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7666333"/>
              </p:ext>
            </p:extLst>
          </p:nvPr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7302017"/>
              </p:ext>
            </p:extLst>
          </p:nvPr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9582954"/>
              </p:ext>
            </p:extLst>
          </p:nvPr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4714075"/>
              </p:ext>
            </p:extLst>
          </p:nvPr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7757480"/>
              </p:ext>
            </p:extLst>
          </p:nvPr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1000028"/>
              </p:ext>
            </p:extLst>
          </p:nvPr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3327774"/>
              </p:ext>
            </p:extLst>
          </p:nvPr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0432474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59B33174-F65C-41D3-BAAB-79EB024BA96A}"/>
              </a:ext>
            </a:extLst>
          </p:cNvPr>
          <p:cNvSpPr/>
          <p:nvPr/>
        </p:nvSpPr>
        <p:spPr>
          <a:xfrm>
            <a:off x="1009490" y="147242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DF1539A6-725B-412A-9252-6C351038CC72}"/>
              </a:ext>
            </a:extLst>
          </p:cNvPr>
          <p:cNvCxnSpPr>
            <a:cxnSpLocks/>
          </p:cNvCxnSpPr>
          <p:nvPr/>
        </p:nvCxnSpPr>
        <p:spPr>
          <a:xfrm>
            <a:off x="882435" y="2488090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7F594FEF-813B-4358-8926-4FE3BA6E4CFE}"/>
              </a:ext>
            </a:extLst>
          </p:cNvPr>
          <p:cNvSpPr txBox="1"/>
          <p:nvPr/>
        </p:nvSpPr>
        <p:spPr>
          <a:xfrm>
            <a:off x="-9031" y="231087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DF6D0B-7245-4255-8F2A-7FB0D5E2FF98}"/>
              </a:ext>
            </a:extLst>
          </p:cNvPr>
          <p:cNvSpPr/>
          <p:nvPr/>
        </p:nvSpPr>
        <p:spPr>
          <a:xfrm>
            <a:off x="1366578" y="237070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1 -&gt; sum = 29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2 8 2 -&gt; sum = 14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(4) has the shortest distance, the output will be 14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33211EF-7378-4E00-BF1F-0C9761302AD9}"/>
              </a:ext>
            </a:extLst>
          </p:cNvPr>
          <p:cNvSpPr/>
          <p:nvPr/>
        </p:nvSpPr>
        <p:spPr>
          <a:xfrm>
            <a:off x="5680344" y="4048634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5" name="直線箭頭接點 6">
            <a:extLst>
              <a:ext uri="{FF2B5EF4-FFF2-40B4-BE49-F238E27FC236}">
                <a16:creationId xmlns:a16="http://schemas.microsoft.com/office/drawing/2014/main" id="{05EB9177-9041-4EE1-B17C-51D51118663C}"/>
              </a:ext>
            </a:extLst>
          </p:cNvPr>
          <p:cNvCxnSpPr>
            <a:cxnSpLocks/>
          </p:cNvCxnSpPr>
          <p:nvPr/>
        </p:nvCxnSpPr>
        <p:spPr>
          <a:xfrm>
            <a:off x="5553289" y="5064296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8">
            <a:extLst>
              <a:ext uri="{FF2B5EF4-FFF2-40B4-BE49-F238E27FC236}">
                <a16:creationId xmlns:a16="http://schemas.microsoft.com/office/drawing/2014/main" id="{9432EA18-4B6E-4876-B873-397D6DC9BCA1}"/>
              </a:ext>
            </a:extLst>
          </p:cNvPr>
          <p:cNvSpPr txBox="1"/>
          <p:nvPr/>
        </p:nvSpPr>
        <p:spPr>
          <a:xfrm>
            <a:off x="4661823" y="488708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107C83-EB48-490B-A33E-650751598D21}"/>
              </a:ext>
            </a:extLst>
          </p:cNvPr>
          <p:cNvSpPr/>
          <p:nvPr/>
        </p:nvSpPr>
        <p:spPr>
          <a:xfrm>
            <a:off x="6037432" y="4946907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17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1068</Words>
  <Application>Microsoft Macintosh PowerPoint</Application>
  <PresentationFormat>如螢幕大小 (4:3)</PresentationFormat>
  <Paragraphs>316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Noto Sans Symbols</vt:lpstr>
      <vt:lpstr>Arial</vt:lpstr>
      <vt:lpstr>Calibri</vt:lpstr>
      <vt:lpstr>Consolas</vt:lpstr>
      <vt:lpstr>Wingdings</vt:lpstr>
      <vt:lpstr>Advantage</vt:lpstr>
      <vt:lpstr>The Shortest Way Back Home   Data Structures Assignment 3 Tree</vt:lpstr>
      <vt:lpstr>Background</vt:lpstr>
      <vt:lpstr>Overview</vt:lpstr>
      <vt:lpstr>Tree Specification</vt:lpstr>
      <vt:lpstr>Example 1 (Input)</vt:lpstr>
      <vt:lpstr>Tree Specification</vt:lpstr>
      <vt:lpstr>Example 1</vt:lpstr>
      <vt:lpstr>Example 1 (Output)</vt:lpstr>
      <vt:lpstr>Example 2 (Input)</vt:lpstr>
      <vt:lpstr>Example 2</vt:lpstr>
      <vt:lpstr>Example 2 (Output)</vt:lpstr>
      <vt:lpstr>Matrix Coordinate </vt:lpstr>
      <vt:lpstr>HW3 Timeline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烏小水</dc:creator>
  <cp:lastModifiedBy>Microsoft Office User</cp:lastModifiedBy>
  <cp:revision>535</cp:revision>
  <cp:lastPrinted>2021-05-07T05:36:28Z</cp:lastPrinted>
  <dcterms:modified xsi:type="dcterms:W3CDTF">2021-05-07T05:36:32Z</dcterms:modified>
</cp:coreProperties>
</file>