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019D6-B8CF-4131-BCBC-6FC9AB8EB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BA93D2-38AA-439C-9BA7-7F5DA08C2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5044A40-5C0B-4BE8-B181-909C26E33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528EA-1903-4280-9824-7085AB03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9FA4E3-6AF9-457F-987F-498A7467B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2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390772-30A6-4615-BC19-B1A40DBE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A510303-50C4-419B-9D9A-92BC1B4B2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65DFD3F-2005-4EEC-8771-848CA56F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C34A6-6B2E-4875-A40C-314EAD59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68035D-71A7-4DF2-93C3-E5F91EEE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1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97608B7-5193-4E24-87DD-E12A300FB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A69189-327C-4A42-B90C-1B70DC2CF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8AD790-B9F8-4CC7-9777-1DFC29C2F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BD7A8D-2BD5-4ADB-BEAF-E7A01DD8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A62CC1-88BB-47E7-BE4A-4B42F5D6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654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FEEB6F-2C59-4204-BF4F-F222FAC9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5EC84D-94A9-4114-AE49-6DE6FEE0C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5001C7-A17D-4F14-84B5-248B873A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5AE7DF-FF83-4212-93DB-7C1C7D7A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6CE20-C72A-4C68-ADDC-390C9AD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38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CB43-E261-4476-94CF-6DC2E6B87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AE768E-8E15-4D18-8F39-44D12ED71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A777BD-FE82-4015-A61E-215960DB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9D4A53-F63F-49C5-A46B-DA85156D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6712B-1073-408A-B834-A126DFC8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56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FA878-4512-4EB9-A72A-64E6BCDA2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4B1AF1-8AF3-445A-A9BD-FB6F00D10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FBD116-326F-405A-A8C0-DF42FB6B6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E6536E0-12F1-49D5-B8CA-46A158F2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E5CE16-67AF-4FA2-AAA2-03CB76F04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6DE4D-E07F-4382-94EC-F4836451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623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2FC99-9137-41CB-950B-1333F951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E25AC1-2CB5-43C2-A016-F3743B522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EFC436-379E-4486-9E8C-032F9D0F0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40DD4A-2AF5-444B-A8A6-F458648DF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40FE04-AF6C-4AE4-A61B-91F93C292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D4D245-77D2-4327-8145-EBD6F5F9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586845-749C-4896-BB1A-40E42E7A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EEC373-B1BA-479A-84CE-03927C0D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CB5E09-B01B-4577-B6EF-FEECDE5E5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56EE86-5E96-4F65-8E7C-1E1A221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54CE7DE-DF94-4213-B6DA-A44A1214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269C29-B051-46BE-9D77-FB9DF83D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7666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301EE2-2F7F-405B-B226-BE586A08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6492B83-A0F6-448F-8C75-AAD83C07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3DC06A-0EAA-46B4-BC19-AFF93956A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019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55A7BC-BD00-4CAB-A97F-4C1E850B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C308D1-F6F4-4A65-88F8-7BAD7C6D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A1A96FB-F758-442A-8C04-6A5532935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5B6A97B-5BD7-439E-A025-3AEC3630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E4451C8-6479-4745-AFE5-FF3CFAC1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77DEEC-C9A7-43BB-92B8-FBED8831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91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0EC56-D5C7-47F0-B61F-E8CBADFD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79EA848-E15D-460C-A8BA-B47740D9D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92F9AB6-1517-4EF4-A7D8-2EC5E8AF2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7CAFA9-D095-4A4A-948F-1D7A54077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E8023E-AE47-4709-B68F-B885554C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3B497D-7663-4E4D-81F3-B4F06F8B7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675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B3C1F7-E6E8-4DAC-B371-8F376449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5AB83F-732B-4634-99E1-F17B1773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F8A199-AAE7-4EF4-BD07-CE1D13FA4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AF731-BA35-4181-B11E-39FA2124E8DA}" type="datetimeFigureOut">
              <a:rPr lang="zh-TW" altLang="en-US" smtClean="0"/>
              <a:t>2021/10/26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6ACDB3-4D7D-4A40-A29D-7F85077BB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57ED94-7F1E-4612-BBCC-EE5986C44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324AE-3E99-41A5-9561-BE9D1D22D9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17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583D3BE1-F2C4-4E3B-A6FA-40C190CE759C}"/>
              </a:ext>
            </a:extLst>
          </p:cNvPr>
          <p:cNvSpPr txBox="1"/>
          <p:nvPr/>
        </p:nvSpPr>
        <p:spPr>
          <a:xfrm>
            <a:off x="3289111" y="409430"/>
            <a:ext cx="3057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eki_ppyp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en-US" altLang="zh-TW" dirty="0" err="1">
                <a:solidFill>
                  <a:srgbClr val="FF0000"/>
                </a:solidFill>
              </a:rPr>
              <a:t>eki_iparkingnet</a:t>
            </a:r>
            <a:r>
              <a:rPr lang="en-US" altLang="zh-TW" dirty="0">
                <a:solidFill>
                  <a:srgbClr val="FF0000"/>
                </a:solidFill>
              </a:rPr>
              <a:t> 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EFFD295-812E-4477-AE13-707D9DC5D711}"/>
              </a:ext>
            </a:extLst>
          </p:cNvPr>
          <p:cNvSpPr txBox="1"/>
          <p:nvPr/>
        </p:nvSpPr>
        <p:spPr>
          <a:xfrm>
            <a:off x="9730854" y="306652"/>
            <a:ext cx="12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Collection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35C336-96C2-4120-9BB5-AE6652799DF1}"/>
              </a:ext>
            </a:extLst>
          </p:cNvPr>
          <p:cNvSpPr txBox="1"/>
          <p:nvPr/>
        </p:nvSpPr>
        <p:spPr>
          <a:xfrm>
            <a:off x="9853684" y="675984"/>
            <a:ext cx="128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document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CCD4D1FD-E311-4352-892A-F0FED1AB2627}"/>
              </a:ext>
            </a:extLst>
          </p:cNvPr>
          <p:cNvCxnSpPr/>
          <p:nvPr/>
        </p:nvCxnSpPr>
        <p:spPr>
          <a:xfrm>
            <a:off x="4926842" y="860650"/>
            <a:ext cx="627797" cy="463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AC4263E-515C-4112-8680-DB582C4E701E}"/>
              </a:ext>
            </a:extLst>
          </p:cNvPr>
          <p:cNvCxnSpPr/>
          <p:nvPr/>
        </p:nvCxnSpPr>
        <p:spPr>
          <a:xfrm flipH="1">
            <a:off x="3603009" y="954501"/>
            <a:ext cx="668741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A316BE0-BA33-4799-8779-F04CBBCAECF6}"/>
              </a:ext>
            </a:extLst>
          </p:cNvPr>
          <p:cNvSpPr txBox="1"/>
          <p:nvPr/>
        </p:nvSpPr>
        <p:spPr>
          <a:xfrm>
            <a:off x="5295332" y="1419367"/>
            <a:ext cx="2674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member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318023-79CD-44D8-9CAA-85CF21508B46}"/>
              </a:ext>
            </a:extLst>
          </p:cNvPr>
          <p:cNvSpPr txBox="1"/>
          <p:nvPr/>
        </p:nvSpPr>
        <p:spPr>
          <a:xfrm>
            <a:off x="2975212" y="1323833"/>
            <a:ext cx="129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Chat_room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4EE25D0-DFDB-4F38-96EF-790B4BCDDC1A}"/>
              </a:ext>
            </a:extLst>
          </p:cNvPr>
          <p:cNvSpPr txBox="1"/>
          <p:nvPr/>
        </p:nvSpPr>
        <p:spPr>
          <a:xfrm>
            <a:off x="10126639" y="1045316"/>
            <a:ext cx="1132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Data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B4B7028-56EA-4D37-A68F-617FC56FE3B6}"/>
              </a:ext>
            </a:extLst>
          </p:cNvPr>
          <p:cNvCxnSpPr/>
          <p:nvPr/>
        </p:nvCxnSpPr>
        <p:spPr>
          <a:xfrm>
            <a:off x="6096000" y="1693165"/>
            <a:ext cx="345743" cy="43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F1E947-F88E-4848-999E-3AFCF0F769F2}"/>
              </a:ext>
            </a:extLst>
          </p:cNvPr>
          <p:cNvSpPr txBox="1"/>
          <p:nvPr/>
        </p:nvSpPr>
        <p:spPr>
          <a:xfrm>
            <a:off x="6346209" y="2129051"/>
            <a:ext cx="141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Member </a:t>
            </a:r>
            <a:r>
              <a:rPr lang="en-US" altLang="zh-TW" dirty="0" err="1">
                <a:solidFill>
                  <a:srgbClr val="FF0000"/>
                </a:solidFill>
              </a:rPr>
              <a:t>uniqueID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A4C1700-1A9E-437C-9C88-A12FE86E3F2D}"/>
              </a:ext>
            </a:extLst>
          </p:cNvPr>
          <p:cNvCxnSpPr/>
          <p:nvPr/>
        </p:nvCxnSpPr>
        <p:spPr>
          <a:xfrm>
            <a:off x="7192370" y="2775382"/>
            <a:ext cx="573206" cy="36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1BA2301-0B97-45A5-B2FA-0C6DA9477DFA}"/>
              </a:ext>
            </a:extLst>
          </p:cNvPr>
          <p:cNvSpPr txBox="1"/>
          <p:nvPr/>
        </p:nvSpPr>
        <p:spPr>
          <a:xfrm>
            <a:off x="7629099" y="3237047"/>
            <a:ext cx="99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info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5F0D5F12-FFD5-4B47-9C58-09D68ABB796E}"/>
              </a:ext>
            </a:extLst>
          </p:cNvPr>
          <p:cNvCxnSpPr>
            <a:stCxn id="19" idx="2"/>
          </p:cNvCxnSpPr>
          <p:nvPr/>
        </p:nvCxnSpPr>
        <p:spPr>
          <a:xfrm>
            <a:off x="8127242" y="3606379"/>
            <a:ext cx="388961" cy="18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14CD91F4-3222-421B-9940-670254D0A1D2}"/>
              </a:ext>
            </a:extLst>
          </p:cNvPr>
          <p:cNvSpPr txBox="1"/>
          <p:nvPr/>
        </p:nvSpPr>
        <p:spPr>
          <a:xfrm>
            <a:off x="8488906" y="3848669"/>
            <a:ext cx="1119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name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AC7A6D2-595B-4040-BDFE-B3A7BFDD3CEA}"/>
              </a:ext>
            </a:extLst>
          </p:cNvPr>
          <p:cNvCxnSpPr/>
          <p:nvPr/>
        </p:nvCxnSpPr>
        <p:spPr>
          <a:xfrm>
            <a:off x="7970293" y="3606379"/>
            <a:ext cx="382137" cy="883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962DF06-F90F-43D1-8F5C-DA7A2C7EBF6B}"/>
              </a:ext>
            </a:extLst>
          </p:cNvPr>
          <p:cNvSpPr txBox="1"/>
          <p:nvPr/>
        </p:nvSpPr>
        <p:spPr>
          <a:xfrm>
            <a:off x="8488906" y="4503761"/>
            <a:ext cx="124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phone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41C5C56A-FF30-43A3-B888-D95EF885CBBB}"/>
              </a:ext>
            </a:extLst>
          </p:cNvPr>
          <p:cNvCxnSpPr/>
          <p:nvPr/>
        </p:nvCxnSpPr>
        <p:spPr>
          <a:xfrm>
            <a:off x="3357349" y="1693165"/>
            <a:ext cx="109182" cy="435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384FCD1-E3F9-4C96-8739-E388B1167099}"/>
              </a:ext>
            </a:extLst>
          </p:cNvPr>
          <p:cNvSpPr txBox="1"/>
          <p:nvPr/>
        </p:nvSpPr>
        <p:spPr>
          <a:xfrm>
            <a:off x="2975212" y="2129051"/>
            <a:ext cx="1592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Order serial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220021A-99A8-44CC-992D-6977B19E907E}"/>
              </a:ext>
            </a:extLst>
          </p:cNvPr>
          <p:cNvCxnSpPr>
            <a:cxnSpLocks/>
          </p:cNvCxnSpPr>
          <p:nvPr/>
        </p:nvCxnSpPr>
        <p:spPr>
          <a:xfrm>
            <a:off x="3641678" y="2483896"/>
            <a:ext cx="295701" cy="291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66A76BB-2852-4532-9CF9-7E8EA1C0059D}"/>
              </a:ext>
            </a:extLst>
          </p:cNvPr>
          <p:cNvSpPr txBox="1"/>
          <p:nvPr/>
        </p:nvSpPr>
        <p:spPr>
          <a:xfrm>
            <a:off x="3641677" y="2957183"/>
            <a:ext cx="135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yyyyMMddHHmmss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CA1A7D4-A239-4FBF-B673-7086A2C8C3A0}"/>
              </a:ext>
            </a:extLst>
          </p:cNvPr>
          <p:cNvCxnSpPr/>
          <p:nvPr/>
        </p:nvCxnSpPr>
        <p:spPr>
          <a:xfrm>
            <a:off x="4567450" y="3603514"/>
            <a:ext cx="359392" cy="50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292626DA-BAE2-4E14-ADA1-A7000204DF0D}"/>
              </a:ext>
            </a:extLst>
          </p:cNvPr>
          <p:cNvCxnSpPr/>
          <p:nvPr/>
        </p:nvCxnSpPr>
        <p:spPr>
          <a:xfrm flipH="1">
            <a:off x="4121624" y="3738644"/>
            <a:ext cx="100084" cy="47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3739686-03B5-4000-90E7-CA52EDE234B3}"/>
              </a:ext>
            </a:extLst>
          </p:cNvPr>
          <p:cNvSpPr txBox="1"/>
          <p:nvPr/>
        </p:nvSpPr>
        <p:spPr>
          <a:xfrm>
            <a:off x="3937379" y="4243106"/>
            <a:ext cx="6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msg</a:t>
            </a:r>
            <a:endParaRPr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BC6C9F6-6B4F-4082-9104-97ACB52E4CEF}"/>
              </a:ext>
            </a:extLst>
          </p:cNvPr>
          <p:cNvSpPr txBox="1"/>
          <p:nvPr/>
        </p:nvSpPr>
        <p:spPr>
          <a:xfrm>
            <a:off x="4804012" y="4243106"/>
            <a:ext cx="15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from:uniqueID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7162122-8EEB-4FC2-8B8E-BB647FA01B9E}"/>
              </a:ext>
            </a:extLst>
          </p:cNvPr>
          <p:cNvSpPr txBox="1"/>
          <p:nvPr/>
        </p:nvSpPr>
        <p:spPr>
          <a:xfrm>
            <a:off x="1607022" y="2934269"/>
            <a:ext cx="135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0070C0"/>
                </a:solidFill>
              </a:rPr>
              <a:t>yyyyMMddHHmmss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BB077CD0-FD88-4F99-826B-F41FE5D05FB0}"/>
              </a:ext>
            </a:extLst>
          </p:cNvPr>
          <p:cNvCxnSpPr>
            <a:cxnSpLocks/>
          </p:cNvCxnSpPr>
          <p:nvPr/>
        </p:nvCxnSpPr>
        <p:spPr>
          <a:xfrm>
            <a:off x="2454323" y="3693657"/>
            <a:ext cx="359392" cy="504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A6D12100-2038-4BEB-8689-6BAB0C82A27B}"/>
              </a:ext>
            </a:extLst>
          </p:cNvPr>
          <p:cNvCxnSpPr>
            <a:cxnSpLocks/>
          </p:cNvCxnSpPr>
          <p:nvPr/>
        </p:nvCxnSpPr>
        <p:spPr>
          <a:xfrm flipH="1">
            <a:off x="1841311" y="3693657"/>
            <a:ext cx="100084" cy="47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DE460A0-C045-4D59-96D1-CDF95BDD325D}"/>
              </a:ext>
            </a:extLst>
          </p:cNvPr>
          <p:cNvSpPr txBox="1"/>
          <p:nvPr/>
        </p:nvSpPr>
        <p:spPr>
          <a:xfrm>
            <a:off x="1291987" y="4329377"/>
            <a:ext cx="630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msg</a:t>
            </a:r>
            <a:endParaRPr lang="zh-TW" altLang="en-US" dirty="0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7E627424-8B58-4F8F-BE4D-8992124695CD}"/>
              </a:ext>
            </a:extLst>
          </p:cNvPr>
          <p:cNvSpPr txBox="1"/>
          <p:nvPr/>
        </p:nvSpPr>
        <p:spPr>
          <a:xfrm>
            <a:off x="2158620" y="4329377"/>
            <a:ext cx="154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from:uniqueID</a:t>
            </a:r>
            <a:endParaRPr lang="zh-TW" altLang="en-US" dirty="0"/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65E3A164-DF1D-483A-A2AF-6870E33E9917}"/>
              </a:ext>
            </a:extLst>
          </p:cNvPr>
          <p:cNvCxnSpPr/>
          <p:nvPr/>
        </p:nvCxnSpPr>
        <p:spPr>
          <a:xfrm flipH="1">
            <a:off x="2454323" y="2498383"/>
            <a:ext cx="616423" cy="27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533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38E1368-3AF7-4D1E-B0FC-DD4BF797A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14" y="362600"/>
            <a:ext cx="9023773" cy="264562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1C1DD4C-AE73-4E3B-BB1D-879796C15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78" y="3502251"/>
            <a:ext cx="8666091" cy="293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33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E6562E8-73D5-49BB-ABF9-811FD9882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28" y="1398094"/>
            <a:ext cx="11118544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153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寬螢幕</PresentationFormat>
  <Paragraphs>17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hahaer91134042</dc:creator>
  <cp:lastModifiedBy>hahaer91134042</cp:lastModifiedBy>
  <cp:revision>1</cp:revision>
  <dcterms:created xsi:type="dcterms:W3CDTF">2021-10-26T09:38:26Z</dcterms:created>
  <dcterms:modified xsi:type="dcterms:W3CDTF">2021-10-26T09:39:19Z</dcterms:modified>
</cp:coreProperties>
</file>