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low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  <p:pic>
        <p:nvPicPr>
          <p:cNvPr id="3" name="Picture 2" descr="flow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5029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