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9" r:id="rId17"/>
  </p:sldMasterIdLst>
  <p:notesMasterIdLst>
    <p:notesMasterId r:id="rId26"/>
  </p:notesMasterIdLst>
  <p:handoutMasterIdLst>
    <p:handoutMasterId r:id="rId27"/>
  </p:handoutMasterIdLst>
  <p:sldIdLst>
    <p:sldId id="256" r:id="rId18"/>
    <p:sldId id="257" r:id="rId19"/>
    <p:sldId id="259" r:id="rId20"/>
    <p:sldId id="260" r:id="rId21"/>
    <p:sldId id="261" r:id="rId22"/>
    <p:sldId id="262" r:id="rId23"/>
    <p:sldId id="263" r:id="rId24"/>
    <p:sldId id="264" r:id="rId25"/>
  </p:sldIdLst>
  <p:sldSz cx="12198350" cy="6858000"/>
  <p:notesSz cx="6858000" cy="9686925"/>
  <p:custDataLst>
    <p:custData r:id="rId12"/>
    <p:tags r:id="rId28"/>
  </p:custDataLst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210">
          <p15:clr>
            <a:srgbClr val="A4A3A4"/>
          </p15:clr>
        </p15:guide>
        <p15:guide id="7" pos="395">
          <p15:clr>
            <a:srgbClr val="A4A3A4"/>
          </p15:clr>
        </p15:guide>
        <p15:guide id="8" pos="3842">
          <p15:clr>
            <a:srgbClr val="A4A3A4"/>
          </p15:clr>
        </p15:guide>
        <p15:guide id="9" pos="3933">
          <p15:clr>
            <a:srgbClr val="A4A3A4"/>
          </p15:clr>
        </p15:guide>
        <p15:guide id="10" pos="7380">
          <p15:clr>
            <a:srgbClr val="A4A3A4"/>
          </p15:clr>
        </p15:guide>
        <p15:guide id="11" pos="5566">
          <p15:clr>
            <a:srgbClr val="A4A3A4"/>
          </p15:clr>
        </p15:guide>
        <p15:guide id="12" orient="horz" pos="3902" userDrawn="1">
          <p15:clr>
            <a:srgbClr val="A4A3A4"/>
          </p15:clr>
        </p15:guide>
        <p15:guide id="13" orient="horz" pos="654">
          <p15:clr>
            <a:srgbClr val="A4A3A4"/>
          </p15:clr>
        </p15:guide>
        <p15:guide id="14" orient="horz" pos="2453" userDrawn="1">
          <p15:clr>
            <a:srgbClr val="A4A3A4"/>
          </p15:clr>
        </p15:guide>
        <p15:guide id="15" orient="horz" pos="2360">
          <p15:clr>
            <a:srgbClr val="A4A3A4"/>
          </p15:clr>
        </p15:guide>
        <p15:guide id="16" orient="horz" pos="90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  <p15:guide id="3" orient="horz" pos="3051">
          <p15:clr>
            <a:srgbClr val="A4A3A4"/>
          </p15:clr>
        </p15:guide>
        <p15:guide id="4" pos="2160">
          <p15:clr>
            <a:srgbClr val="A4A3A4"/>
          </p15:clr>
        </p15:guide>
        <p15:guide id="5" orient="horz" pos="2870">
          <p15:clr>
            <a:srgbClr val="A4A3A4"/>
          </p15:clr>
        </p15:guide>
        <p15:guide id="6" orient="horz" pos="466">
          <p15:clr>
            <a:srgbClr val="A4A3A4"/>
          </p15:clr>
        </p15:guide>
        <p15:guide id="7" orient="horz" pos="5637">
          <p15:clr>
            <a:srgbClr val="A4A3A4"/>
          </p15:clr>
        </p15:guide>
        <p15:guide id="8" orient="horz" pos="2733">
          <p15:clr>
            <a:srgbClr val="A4A3A4"/>
          </p15:clr>
        </p15:guide>
        <p15:guide id="9" pos="4156">
          <p15:clr>
            <a:srgbClr val="A4A3A4"/>
          </p15:clr>
        </p15:guide>
        <p15:guide id="10" pos="16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741"/>
    <a:srgbClr val="AAB414"/>
    <a:srgbClr val="879628"/>
    <a:srgbClr val="647D2D"/>
    <a:srgbClr val="465F19"/>
    <a:srgbClr val="7DD2E6"/>
    <a:srgbClr val="41AAC8"/>
    <a:srgbClr val="2387AA"/>
    <a:srgbClr val="005F87"/>
    <a:srgbClr val="0046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91" autoAdjust="0"/>
  </p:normalViewPr>
  <p:slideViewPr>
    <p:cSldViewPr snapToObjects="1" showGuides="1">
      <p:cViewPr varScale="1">
        <p:scale>
          <a:sx n="86" d="100"/>
          <a:sy n="86" d="100"/>
        </p:scale>
        <p:origin x="684" y="174"/>
      </p:cViewPr>
      <p:guideLst>
        <p:guide orient="horz" pos="210"/>
        <p:guide pos="395"/>
        <p:guide pos="3842"/>
        <p:guide pos="3933"/>
        <p:guide pos="7380"/>
        <p:guide pos="5566"/>
        <p:guide orient="horz" pos="3902"/>
        <p:guide orient="horz" pos="654"/>
        <p:guide orient="horz" pos="2453"/>
        <p:guide orient="horz" pos="2360"/>
        <p:guide orient="horz" pos="909"/>
      </p:guideLst>
    </p:cSldViewPr>
  </p:slideViewPr>
  <p:outlineViewPr>
    <p:cViewPr>
      <p:scale>
        <a:sx n="33" d="100"/>
        <a:sy n="33" d="100"/>
      </p:scale>
      <p:origin x="0" y="12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Objects="1" showGuides="1">
      <p:cViewPr>
        <p:scale>
          <a:sx n="60" d="100"/>
          <a:sy n="60" d="100"/>
        </p:scale>
        <p:origin x="-3654" y="-342"/>
      </p:cViewPr>
      <p:guideLst>
        <p:guide orient="horz" pos="3224"/>
        <p:guide pos="2236"/>
        <p:guide orient="horz" pos="3051"/>
        <p:guide pos="2160"/>
        <p:guide orient="horz" pos="2870"/>
        <p:guide orient="horz" pos="466"/>
        <p:guide orient="horz" pos="5637"/>
        <p:guide orient="horz" pos="2733"/>
        <p:guide pos="4156"/>
        <p:guide pos="16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" Target="slides/slide1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4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Master" Target="slideMasters/slideMaster1.xml"/><Relationship Id="rId25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3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7.xml"/><Relationship Id="rId32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6.xml"/><Relationship Id="rId28" Type="http://schemas.openxmlformats.org/officeDocument/2006/relationships/tags" Target="tags/tag1.xml"/><Relationship Id="rId10" Type="http://schemas.openxmlformats.org/officeDocument/2006/relationships/customXml" Target="../customXml/item10.xml"/><Relationship Id="rId19" Type="http://schemas.openxmlformats.org/officeDocument/2006/relationships/slide" Target="slides/slide2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5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39161" cy="52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2000" tIns="144000" rIns="252000" bIns="144000" numCol="1" anchor="t" anchorCtr="0" compatLnSpc="1">
            <a:prstTxWarp prst="textNoShape">
              <a:avLst/>
            </a:prstTxWarp>
          </a:bodyPr>
          <a:lstStyle>
            <a:lvl1pPr defTabSz="899975">
              <a:spcBef>
                <a:spcPct val="0"/>
              </a:spcBef>
              <a:defRPr sz="11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18840" y="0"/>
            <a:ext cx="3139160" cy="52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2000" tIns="144000" rIns="252000" bIns="144000" numCol="1" anchor="t" anchorCtr="0" compatLnSpc="1">
            <a:prstTxWarp prst="textNoShape">
              <a:avLst/>
            </a:prstTxWarp>
          </a:bodyPr>
          <a:lstStyle>
            <a:lvl1pPr algn="r" defTabSz="899975">
              <a:spcBef>
                <a:spcPct val="0"/>
              </a:spcBef>
              <a:defRPr sz="11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64038"/>
            <a:ext cx="3139161" cy="52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2000" tIns="144000" rIns="252000" bIns="144000" numCol="1" anchor="b" anchorCtr="0" compatLnSpc="1">
            <a:prstTxWarp prst="textNoShape">
              <a:avLst/>
            </a:prstTxWarp>
          </a:bodyPr>
          <a:lstStyle>
            <a:lvl1pPr defTabSz="899975">
              <a:spcBef>
                <a:spcPct val="0"/>
              </a:spcBef>
              <a:defRPr sz="11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18840" y="9164038"/>
            <a:ext cx="3139160" cy="52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2000" tIns="144000" rIns="252000" bIns="144000" numCol="1" anchor="b" anchorCtr="0" compatLnSpc="1">
            <a:prstTxWarp prst="textNoShape">
              <a:avLst/>
            </a:prstTxWarp>
          </a:bodyPr>
          <a:lstStyle>
            <a:lvl1pPr algn="r" defTabSz="899975">
              <a:spcBef>
                <a:spcPct val="0"/>
              </a:spcBef>
              <a:defRPr sz="11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Handout </a:t>
            </a:r>
            <a:fld id="{BFC713D8-7968-482B-A79F-9C586FE5053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172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39161" cy="52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2000" tIns="144000" rIns="252000" bIns="144000" numCol="1" anchor="t" anchorCtr="0" compatLnSpc="1">
            <a:prstTxWarp prst="textNoShape">
              <a:avLst/>
            </a:prstTxWarp>
          </a:bodyPr>
          <a:lstStyle>
            <a:lvl1pPr defTabSz="899975">
              <a:spcBef>
                <a:spcPct val="0"/>
              </a:spcBef>
              <a:defRPr sz="11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18840" y="0"/>
            <a:ext cx="3137627" cy="52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2000" tIns="144000" rIns="252000" bIns="144000" numCol="1" anchor="t" anchorCtr="0" compatLnSpc="1">
            <a:prstTxWarp prst="textNoShape">
              <a:avLst/>
            </a:prstTxWarp>
          </a:bodyPr>
          <a:lstStyle>
            <a:lvl1pPr algn="r" defTabSz="899975">
              <a:spcBef>
                <a:spcPct val="0"/>
              </a:spcBef>
              <a:defRPr sz="11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51702" y="739006"/>
            <a:ext cx="6338250" cy="3564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60351" y="4564740"/>
            <a:ext cx="6337300" cy="4321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64038"/>
            <a:ext cx="3139161" cy="52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2000" tIns="144000" rIns="252000" bIns="144000" numCol="1" anchor="b" anchorCtr="0" compatLnSpc="1">
            <a:prstTxWarp prst="textNoShape">
              <a:avLst/>
            </a:prstTxWarp>
          </a:bodyPr>
          <a:lstStyle>
            <a:lvl1pPr defTabSz="899975">
              <a:spcBef>
                <a:spcPct val="0"/>
              </a:spcBef>
              <a:defRPr sz="11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18840" y="9164038"/>
            <a:ext cx="3137627" cy="52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2000" tIns="144000" rIns="252000" bIns="144000" numCol="1" anchor="b" anchorCtr="0" compatLnSpc="1">
            <a:prstTxWarp prst="textNoShape">
              <a:avLst/>
            </a:prstTxWarp>
          </a:bodyPr>
          <a:lstStyle>
            <a:lvl1pPr algn="r" defTabSz="899975">
              <a:spcBef>
                <a:spcPct val="0"/>
              </a:spcBef>
              <a:defRPr sz="11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877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eaLnBrk="0" fontAlgn="base" hangingPunct="0">
      <a:spcBef>
        <a:spcPts val="0"/>
      </a:spcBef>
      <a:spcAft>
        <a:spcPts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Arial" panose="020B0604020202020204" pitchFamily="34" charset="0"/>
      </a:defRPr>
    </a:lvl1pPr>
    <a:lvl2pPr marL="126000" indent="-126000" algn="l" rtl="0" eaLnBrk="0" fontAlgn="base" hangingPunct="0">
      <a:spcBef>
        <a:spcPts val="0"/>
      </a:spcBef>
      <a:spcAft>
        <a:spcPts val="0"/>
      </a:spcAft>
      <a:buClr>
        <a:srgbClr val="879BAA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Arial" panose="020B0604020202020204" pitchFamily="34" charset="0"/>
      </a:defRPr>
    </a:lvl2pPr>
    <a:lvl3pPr marL="252000" indent="-126000" algn="l" rtl="0" eaLnBrk="0" fontAlgn="base" hangingPunct="0">
      <a:spcBef>
        <a:spcPts val="0"/>
      </a:spcBef>
      <a:spcAft>
        <a:spcPts val="0"/>
      </a:spcAft>
      <a:buClr>
        <a:srgbClr val="879BAA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Arial" panose="020B0604020202020204" pitchFamily="34" charset="0"/>
      </a:defRPr>
    </a:lvl3pPr>
    <a:lvl4pPr marL="378000" indent="-126000" algn="l" rtl="0" eaLnBrk="0" fontAlgn="base" hangingPunct="0">
      <a:spcBef>
        <a:spcPts val="0"/>
      </a:spcBef>
      <a:spcAft>
        <a:spcPts val="0"/>
      </a:spcAft>
      <a:buClr>
        <a:srgbClr val="879BAA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Arial" panose="020B0604020202020204" pitchFamily="34" charset="0"/>
      </a:defRPr>
    </a:lvl4pPr>
    <a:lvl5pPr marL="504000" indent="-126000" algn="l" rtl="0" eaLnBrk="0" fontAlgn="base" hangingPunct="0">
      <a:spcBef>
        <a:spcPts val="0"/>
      </a:spcBef>
      <a:spcAft>
        <a:spcPts val="0"/>
      </a:spcAft>
      <a:buClr>
        <a:srgbClr val="879BAA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Arial" panose="020B0604020202020204" pitchFamily="34" charset="0"/>
      </a:defRPr>
    </a:lvl5pPr>
    <a:lvl6pPr marL="504000" indent="-126000" algn="l" defTabSz="457200" rtl="0" eaLnBrk="1" latinLnBrk="0" hangingPunct="1">
      <a:spcBef>
        <a:spcPts val="0"/>
      </a:spcBef>
      <a:spcAft>
        <a:spcPts val="0"/>
      </a:spcAft>
      <a:buClr>
        <a:srgbClr val="BECDD7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504000" indent="-126000" algn="l" defTabSz="457200" rtl="0" eaLnBrk="1" latinLnBrk="0" hangingPunct="1">
      <a:spcBef>
        <a:spcPts val="0"/>
      </a:spcBef>
      <a:spcAft>
        <a:spcPts val="0"/>
      </a:spcAft>
      <a:buClr>
        <a:srgbClr val="BECDD7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504000" indent="-126000" algn="l" defTabSz="457200" rtl="0" eaLnBrk="1" latinLnBrk="0" hangingPunct="1">
      <a:spcBef>
        <a:spcPts val="0"/>
      </a:spcBef>
      <a:spcAft>
        <a:spcPts val="0"/>
      </a:spcAft>
      <a:buClr>
        <a:srgbClr val="BECDD7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504000" indent="-126000" algn="l" defTabSz="457200" rtl="0" eaLnBrk="1" latinLnBrk="0" hangingPunct="1">
      <a:spcBef>
        <a:spcPts val="0"/>
      </a:spcBef>
      <a:spcAft>
        <a:spcPts val="0"/>
      </a:spcAft>
      <a:buClr>
        <a:srgbClr val="BECDD7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52413" y="739775"/>
            <a:ext cx="6337300" cy="35639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1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81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52413" y="739775"/>
            <a:ext cx="6337300" cy="35639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2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711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customXml" Target="../../customXml/item15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customXml" Target="../../customXml/item8.xml"/><Relationship Id="rId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customXml" Target="../../customXml/item1.xml"/><Relationship Id="rId4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4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5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customXml" Target="../../customXml/item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customXml" Target="../../customXml/item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customXml" Target="../../customXml/item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6.xml"/><Relationship Id="rId4" Type="http://schemas.openxmlformats.org/officeDocument/2006/relationships/tags" Target="../tags/tag65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customXml" Target="../../customXml/item3.xml"/><Relationship Id="rId4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customXml" Target="../../customXml/item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customXml" Target="../../customXml/item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4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customXml" Target="../../customXml/item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8.xml"/><Relationship Id="rId4" Type="http://schemas.openxmlformats.org/officeDocument/2006/relationships/tags" Target="../tags/tag77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9.xml"/><Relationship Id="rId1" Type="http://schemas.openxmlformats.org/officeDocument/2006/relationships/customXml" Target="../../customXml/item2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customXml" Target="../../customXml/item1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7.xml"/><Relationship Id="rId4" Type="http://schemas.openxmlformats.org/officeDocument/2006/relationships/tags" Target="../tags/tag86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89.xml"/><Relationship Id="rId7" Type="http://schemas.openxmlformats.org/officeDocument/2006/relationships/tags" Target="../tags/tag93.xml"/><Relationship Id="rId2" Type="http://schemas.openxmlformats.org/officeDocument/2006/relationships/tags" Target="../tags/tag88.xml"/><Relationship Id="rId1" Type="http://schemas.openxmlformats.org/officeDocument/2006/relationships/customXml" Target="../../customXml/item16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4" Type="http://schemas.openxmlformats.org/officeDocument/2006/relationships/image" Target="../media/image1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4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customXml" Target="../../customXml/item1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rafik 59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0" t="1851" r="599" b="3287"/>
          <a:stretch/>
        </p:blipFill>
        <p:spPr>
          <a:xfrm>
            <a:off x="0" y="0"/>
            <a:ext cx="12198350" cy="6858000"/>
          </a:xfrm>
          <a:prstGeom prst="rect">
            <a:avLst/>
          </a:prstGeom>
        </p:spPr>
      </p:pic>
      <p:sp>
        <p:nvSpPr>
          <p:cNvPr id="4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3462181"/>
            <a:ext cx="6480000" cy="2340314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5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noProof="0" dirty="0">
              <a:solidFill>
                <a:srgbClr val="990000"/>
              </a:solidFill>
            </a:endParaRPr>
          </a:p>
        </p:txBody>
      </p:sp>
      <p:sp>
        <p:nvSpPr>
          <p:cNvPr id="9" name="Textplatzhalter 57343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7063" y="5907600"/>
            <a:ext cx="6480000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en-US" noProof="0" dirty="0"/>
              <a:t>Please insert URL</a:t>
            </a:r>
          </a:p>
        </p:txBody>
      </p:sp>
      <p:sp>
        <p:nvSpPr>
          <p:cNvPr id="10" name="Textplatzhalter 57343"/>
          <p:cNvSpPr>
            <a:spLocks noGrp="1"/>
          </p:cNvSpPr>
          <p:nvPr>
            <p:ph type="body" sz="quarter" idx="13" hasCustomPrompt="1"/>
          </p:nvPr>
        </p:nvSpPr>
        <p:spPr>
          <a:xfrm>
            <a:off x="627062" y="5907600"/>
            <a:ext cx="3311525" cy="324000"/>
          </a:xfrm>
        </p:spPr>
        <p:txBody>
          <a:bodyPr lIns="216000" tIns="90000" rIns="0" bIns="46800"/>
          <a:lstStyle>
            <a:lvl1pPr algn="l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en-US" noProof="0"/>
              <a:t>Please insert Unrestrictedity note</a:t>
            </a:r>
            <a:endParaRPr lang="en-US" noProof="0" dirty="0"/>
          </a:p>
        </p:txBody>
      </p:sp>
      <p:grpSp>
        <p:nvGrpSpPr>
          <p:cNvPr id="83" name="Gruppieren 82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84" name="Gerade Verbindung 83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Gerade Verbindung 84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85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86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87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88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Gerade Verbindung 89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Gerade Verbindung 90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Gerade Verbindung 91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Gerade Verbindung 92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Gerade Verbindung 93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5" name="Gerade Verbindung 94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6" name="Gerade Verbindung 95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" name="Gerade Verbindung 96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" name="Gerade Verbindung 97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" name="Gerade Verbindung 98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Gerade Verbindung 99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Gerade Verbindung 100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" name="Gerade Verbindung 101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" name="Gerade Verbindung 102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" name="Gerade Verbindung 103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5" name="Gerade Verbindung 104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0" name="Group 33"/>
          <p:cNvGrpSpPr>
            <a:grpSpLocks noChangeAspect="1"/>
          </p:cNvGrpSpPr>
          <p:nvPr userDrawn="1"/>
        </p:nvGrpSpPr>
        <p:grpSpPr bwMode="gray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32" name="AutoShape 32"/>
            <p:cNvSpPr>
              <a:spLocks noChangeAspect="1" noChangeArrowheads="1" noTextEdit="1"/>
            </p:cNvSpPr>
            <p:nvPr userDrawn="1"/>
          </p:nvSpPr>
          <p:spPr bwMode="gray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3" name="Rectangle 34"/>
            <p:cNvSpPr>
              <a:spLocks noChangeArrowheads="1"/>
            </p:cNvSpPr>
            <p:nvPr userDrawn="1"/>
          </p:nvSpPr>
          <p:spPr bwMode="gray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4" name="Freeform 35"/>
            <p:cNvSpPr>
              <a:spLocks/>
            </p:cNvSpPr>
            <p:nvPr userDrawn="1"/>
          </p:nvSpPr>
          <p:spPr bwMode="gray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5" name="Freeform 36"/>
            <p:cNvSpPr>
              <a:spLocks/>
            </p:cNvSpPr>
            <p:nvPr userDrawn="1"/>
          </p:nvSpPr>
          <p:spPr bwMode="gray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6" name="Freeform 37"/>
            <p:cNvSpPr>
              <a:spLocks/>
            </p:cNvSpPr>
            <p:nvPr userDrawn="1"/>
          </p:nvSpPr>
          <p:spPr bwMode="gray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38"/>
            <p:cNvSpPr>
              <a:spLocks/>
            </p:cNvSpPr>
            <p:nvPr userDrawn="1"/>
          </p:nvSpPr>
          <p:spPr bwMode="gray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39"/>
            <p:cNvSpPr>
              <a:spLocks/>
            </p:cNvSpPr>
            <p:nvPr userDrawn="1"/>
          </p:nvSpPr>
          <p:spPr bwMode="gray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9" name="Freeform 40"/>
            <p:cNvSpPr>
              <a:spLocks/>
            </p:cNvSpPr>
            <p:nvPr userDrawn="1"/>
          </p:nvSpPr>
          <p:spPr bwMode="gray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0" name="Freeform 41"/>
            <p:cNvSpPr>
              <a:spLocks/>
            </p:cNvSpPr>
            <p:nvPr userDrawn="1"/>
          </p:nvSpPr>
          <p:spPr bwMode="gray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1" name="Freeform 42"/>
            <p:cNvSpPr>
              <a:spLocks/>
            </p:cNvSpPr>
            <p:nvPr userDrawn="1"/>
          </p:nvSpPr>
          <p:spPr bwMode="gray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2" name="Freeform 43"/>
            <p:cNvSpPr>
              <a:spLocks/>
            </p:cNvSpPr>
            <p:nvPr userDrawn="1"/>
          </p:nvSpPr>
          <p:spPr bwMode="gray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3" name="Freeform 44"/>
            <p:cNvSpPr>
              <a:spLocks/>
            </p:cNvSpPr>
            <p:nvPr userDrawn="1"/>
          </p:nvSpPr>
          <p:spPr bwMode="gray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4" name="Freeform 45"/>
            <p:cNvSpPr>
              <a:spLocks/>
            </p:cNvSpPr>
            <p:nvPr userDrawn="1"/>
          </p:nvSpPr>
          <p:spPr bwMode="gray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5" name="Freeform 46"/>
            <p:cNvSpPr>
              <a:spLocks/>
            </p:cNvSpPr>
            <p:nvPr userDrawn="1"/>
          </p:nvSpPr>
          <p:spPr bwMode="gray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6" name="Freeform 47"/>
            <p:cNvSpPr>
              <a:spLocks/>
            </p:cNvSpPr>
            <p:nvPr userDrawn="1"/>
          </p:nvSpPr>
          <p:spPr bwMode="gray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7" name="Freeform 48"/>
            <p:cNvSpPr>
              <a:spLocks/>
            </p:cNvSpPr>
            <p:nvPr userDrawn="1"/>
          </p:nvSpPr>
          <p:spPr bwMode="gray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8" name="Freeform 49"/>
            <p:cNvSpPr>
              <a:spLocks/>
            </p:cNvSpPr>
            <p:nvPr userDrawn="1"/>
          </p:nvSpPr>
          <p:spPr bwMode="gray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9" name="Freeform 50"/>
            <p:cNvSpPr>
              <a:spLocks/>
            </p:cNvSpPr>
            <p:nvPr userDrawn="1"/>
          </p:nvSpPr>
          <p:spPr bwMode="gray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0" name="Freeform 51"/>
            <p:cNvSpPr>
              <a:spLocks/>
            </p:cNvSpPr>
            <p:nvPr userDrawn="1"/>
          </p:nvSpPr>
          <p:spPr bwMode="gray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1" name="Freeform 52"/>
            <p:cNvSpPr>
              <a:spLocks/>
            </p:cNvSpPr>
            <p:nvPr userDrawn="1"/>
          </p:nvSpPr>
          <p:spPr bwMode="gray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2" name="Freeform 53"/>
            <p:cNvSpPr>
              <a:spLocks/>
            </p:cNvSpPr>
            <p:nvPr userDrawn="1"/>
          </p:nvSpPr>
          <p:spPr bwMode="gray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3" name="Freeform 54"/>
            <p:cNvSpPr>
              <a:spLocks/>
            </p:cNvSpPr>
            <p:nvPr userDrawn="1"/>
          </p:nvSpPr>
          <p:spPr bwMode="gray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4" name="Freeform 55"/>
            <p:cNvSpPr>
              <a:spLocks/>
            </p:cNvSpPr>
            <p:nvPr userDrawn="1"/>
          </p:nvSpPr>
          <p:spPr bwMode="gray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5" name="Freeform 56"/>
            <p:cNvSpPr>
              <a:spLocks/>
            </p:cNvSpPr>
            <p:nvPr userDrawn="1"/>
          </p:nvSpPr>
          <p:spPr bwMode="gray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6" name="Freeform 57"/>
            <p:cNvSpPr>
              <a:spLocks/>
            </p:cNvSpPr>
            <p:nvPr userDrawn="1"/>
          </p:nvSpPr>
          <p:spPr bwMode="gray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7" name="Freeform 58"/>
            <p:cNvSpPr>
              <a:spLocks/>
            </p:cNvSpPr>
            <p:nvPr userDrawn="1"/>
          </p:nvSpPr>
          <p:spPr bwMode="gray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8" name="Freeform 59"/>
            <p:cNvSpPr>
              <a:spLocks/>
            </p:cNvSpPr>
            <p:nvPr userDrawn="1"/>
          </p:nvSpPr>
          <p:spPr bwMode="gray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6686181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0" y="1440000"/>
            <a:ext cx="12204000" cy="4752000"/>
          </a:xfrm>
        </p:spPr>
        <p:txBody>
          <a:bodyPr tIns="1800000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440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 bwMode="auto">
          <a:xfrm>
            <a:off x="0" y="0"/>
            <a:ext cx="12198350" cy="1439999"/>
          </a:xfrm>
          <a:prstGeom prst="rect">
            <a:avLst/>
          </a:prstGeom>
          <a:solidFill>
            <a:srgbClr val="FFFFFF"/>
          </a:solidFill>
          <a:ln w="127">
            <a:solidFill>
              <a:srgbClr val="FFFFFF"/>
            </a:solidFill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noProof="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0" y="-2784"/>
            <a:ext cx="12196800" cy="6858000"/>
          </a:xfrm>
          <a:noFill/>
        </p:spPr>
        <p:txBody>
          <a:bodyPr tIns="1800000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7" name="Gerade Verbindung 6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Gerade Verbindung 7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Gerade Verbindung 8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Gerade Verbindung 9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Gerade Verbindung 10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Gerade Verbindung 11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Gerade Verbindung 12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Gerade Verbindung 13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Gerade Verbindung 14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Gerade Verbindung 15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Gerade Verbindung 16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Gerade Verbindung 17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Gerade Verbindung 18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Gerade Verbindung 19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Gerade Verbindung 20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Gerade Verbindung 21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Gerade Verbindung 22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Gerade Verbindung 23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Gerade Verbindung 24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Gerade Verbindung 25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Gerade Verbindung 26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Gerade Verbindung 27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93159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color area Dynamic Petro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 userDrawn="1"/>
        </p:nvGrpSpPr>
        <p:grpSpPr>
          <a:xfrm>
            <a:off x="0" y="0"/>
            <a:ext cx="12198350" cy="6861907"/>
            <a:chOff x="0" y="0"/>
            <a:chExt cx="12198350" cy="6861907"/>
          </a:xfrm>
        </p:grpSpPr>
        <p:sp>
          <p:nvSpPr>
            <p:cNvPr id="4" name="Rechteck 3"/>
            <p:cNvSpPr/>
            <p:nvPr userDrawn="1"/>
          </p:nvSpPr>
          <p:spPr bwMode="auto">
            <a:xfrm>
              <a:off x="0" y="0"/>
              <a:ext cx="12198350" cy="686190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noProof="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6" name="Rechteck 5"/>
            <p:cNvSpPr/>
            <p:nvPr userDrawn="1"/>
          </p:nvSpPr>
          <p:spPr bwMode="auto">
            <a:xfrm>
              <a:off x="0" y="0"/>
              <a:ext cx="12198350" cy="6861907"/>
            </a:xfrm>
            <a:prstGeom prst="rect">
              <a:avLst/>
            </a:prstGeom>
            <a:gradFill>
              <a:gsLst>
                <a:gs pos="83000">
                  <a:srgbClr val="0099B0">
                    <a:alpha val="85000"/>
                  </a:srgbClr>
                </a:gs>
                <a:gs pos="50000">
                  <a:srgbClr val="009999">
                    <a:alpha val="85000"/>
                  </a:srgbClr>
                </a:gs>
                <a:gs pos="0">
                  <a:srgbClr val="50BEBE">
                    <a:alpha val="85000"/>
                  </a:srgbClr>
                </a:gs>
                <a:gs pos="100000">
                  <a:srgbClr val="0099CB">
                    <a:alpha val="85000"/>
                  </a:srgbClr>
                </a:gs>
              </a:gsLst>
              <a:lin ang="0" scaled="0"/>
            </a:gradFill>
            <a:ln>
              <a:noFill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noProof="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grpSp>
        <p:nvGrpSpPr>
          <p:cNvPr id="8" name="Gruppieren 7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9" name="Gerade Verbindung 8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Gerade Verbindung 9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Gerade Verbindung 10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Gerade Verbindung 11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Gerade Verbindung 12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Gerade Verbindung 13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Gerade Verbindung 14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Gerade Verbindung 15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Gerade Verbindung 16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Gerade Verbindung 17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Gerade Verbindung 18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Gerade Verbindung 19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Gerade Verbindung 20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Gerade Verbindung 21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Gerade Verbindung 22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Gerade Verbindung 23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Gerade Verbindung 24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Gerade Verbindung 25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Gerade Verbindung 26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Gerade Verbindung 27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Gerade Verbindung 28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Gerade Verbindung 29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753766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color area Blue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 bwMode="auto">
          <a:xfrm>
            <a:off x="0" y="0"/>
            <a:ext cx="12198350" cy="6861907"/>
          </a:xfrm>
          <a:prstGeom prst="rect">
            <a:avLst/>
          </a:prstGeom>
          <a:solidFill>
            <a:srgbClr val="50BED7"/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noProof="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grpSp>
        <p:nvGrpSpPr>
          <p:cNvPr id="4" name="Gruppieren 3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5" name="Gerade Verbindung 4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" name="Gerade Verbindung 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Gerade Verbindung 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Gerade Verbindung 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Gerade Verbindung 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Gerade Verbindung 9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Gerade Verbindung 10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Gerade Verbindung 11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Gerade Verbindung 12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Gerade Verbindung 13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Gerade Verbindung 14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Gerade Verbindung 15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Gerade Verbindung 16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Gerade Verbindung 17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Gerade Verbindung 18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Gerade Verbindung 19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Gerade Verbindung 20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Gerade Verbindung 21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Gerade Verbindung 22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Gerade Verbindung 23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Gerade Verbindung 24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Gerade Verbindung 25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979931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large)" type="obj" preserve="1">
  <p:cSld name="One object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3038"/>
            <a:ext cx="8208962" cy="4748962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" type="obj" preserve="1">
  <p:cSld name="One objec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3038"/>
            <a:ext cx="6768000" cy="474896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dtContent Placeholder 2 Id3"/>
          <p:cNvSpPr>
            <a:spLocks noGrp="1"/>
          </p:cNvSpPr>
          <p:nvPr>
            <p:ph sz="half" idx="1" hasCustomPrompt="1"/>
            <p:custDataLst>
              <p:tags r:id="rId2"/>
            </p:custDataLst>
          </p:nvPr>
        </p:nvSpPr>
        <p:spPr>
          <a:xfrm>
            <a:off x="627063" y="1443038"/>
            <a:ext cx="5472112" cy="47489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20000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cdtContent Placeholder 3 Id4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243638" y="1443038"/>
            <a:ext cx="5472112" cy="47489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20000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16070859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,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sz="half" idx="1" hasCustomPrompt="1"/>
            <p:custDataLst>
              <p:tags r:id="rId1"/>
            </p:custDataLst>
          </p:nvPr>
        </p:nvSpPr>
        <p:spPr>
          <a:xfrm>
            <a:off x="627063" y="1443038"/>
            <a:ext cx="5472112" cy="47489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20000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6243637" y="1440000"/>
            <a:ext cx="5472000" cy="2304000"/>
          </a:xfrm>
        </p:spPr>
        <p:txBody>
          <a:bodyPr tIns="648000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Bildplatzhalter 4"/>
          <p:cNvSpPr>
            <a:spLocks noGrp="1"/>
          </p:cNvSpPr>
          <p:nvPr>
            <p:ph type="pic" sz="quarter" idx="11"/>
          </p:nvPr>
        </p:nvSpPr>
        <p:spPr>
          <a:xfrm>
            <a:off x="6243637" y="3888000"/>
            <a:ext cx="5472000" cy="2304000"/>
          </a:xfrm>
        </p:spPr>
        <p:txBody>
          <a:bodyPr tIns="648000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7655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, two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sz="half" idx="1" hasCustomPrompt="1"/>
            <p:custDataLst>
              <p:tags r:id="rId1"/>
            </p:custDataLst>
          </p:nvPr>
        </p:nvSpPr>
        <p:spPr>
          <a:xfrm>
            <a:off x="627063" y="1440000"/>
            <a:ext cx="5904000" cy="4752000"/>
          </a:xfr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288000" tIns="252000" rIns="576000" bIns="25200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20000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6243637" y="1746000"/>
            <a:ext cx="5472000" cy="1998000"/>
          </a:xfrm>
        </p:spPr>
        <p:txBody>
          <a:bodyPr tIns="648000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Bildplatzhalter 4"/>
          <p:cNvSpPr>
            <a:spLocks noGrp="1"/>
          </p:cNvSpPr>
          <p:nvPr>
            <p:ph type="pic" sz="quarter" idx="11"/>
          </p:nvPr>
        </p:nvSpPr>
        <p:spPr>
          <a:xfrm>
            <a:off x="6243637" y="3888000"/>
            <a:ext cx="5472000" cy="1998000"/>
          </a:xfrm>
        </p:spPr>
        <p:txBody>
          <a:bodyPr tIns="648000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37154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3038"/>
            <a:ext cx="8208962" cy="23009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27063" y="3888000"/>
            <a:ext cx="8208962" cy="2304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lor fil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3462181"/>
            <a:ext cx="6480000" cy="2340314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noProof="0" dirty="0">
              <a:solidFill>
                <a:srgbClr val="990000"/>
              </a:solidFill>
            </a:endParaRPr>
          </a:p>
        </p:txBody>
      </p:sp>
      <p:sp>
        <p:nvSpPr>
          <p:cNvPr id="8" name="Textplatzhalter 57343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7063" y="5907600"/>
            <a:ext cx="6480000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en-US" noProof="0" dirty="0"/>
              <a:t>Please insert URL</a:t>
            </a:r>
          </a:p>
        </p:txBody>
      </p:sp>
      <p:sp>
        <p:nvSpPr>
          <p:cNvPr id="11" name="Textplatzhalter 57343"/>
          <p:cNvSpPr>
            <a:spLocks noGrp="1"/>
          </p:cNvSpPr>
          <p:nvPr>
            <p:ph type="body" sz="quarter" idx="13" hasCustomPrompt="1"/>
          </p:nvPr>
        </p:nvSpPr>
        <p:spPr>
          <a:xfrm>
            <a:off x="627062" y="5907600"/>
            <a:ext cx="3311525" cy="324000"/>
          </a:xfrm>
        </p:spPr>
        <p:txBody>
          <a:bodyPr lIns="216000" tIns="90000" rIns="0" bIns="46800"/>
          <a:lstStyle>
            <a:lvl1pPr algn="l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en-US" noProof="0"/>
              <a:t>Please insert Unrestrictedity note</a:t>
            </a:r>
            <a:endParaRPr lang="en-US" noProof="0" dirty="0"/>
          </a:p>
        </p:txBody>
      </p:sp>
      <p:grpSp>
        <p:nvGrpSpPr>
          <p:cNvPr id="82" name="Gruppieren 81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83" name="Gerade Verbindung 82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Gerade Verbindung 83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Gerade Verbindung 84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85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86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87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88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Gerade Verbindung 89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Gerade Verbindung 90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Gerade Verbindung 91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Gerade Verbindung 92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Gerade Verbindung 93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5" name="Gerade Verbindung 94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6" name="Gerade Verbindung 95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" name="Gerade Verbindung 96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" name="Gerade Verbindung 97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" name="Gerade Verbindung 98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Gerade Verbindung 99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Gerade Verbindung 100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" name="Gerade Verbindung 101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" name="Gerade Verbindung 102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" name="Gerade Verbindung 103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9" name="Group 33"/>
          <p:cNvGrpSpPr>
            <a:grpSpLocks noChangeAspect="1"/>
          </p:cNvGrpSpPr>
          <p:nvPr userDrawn="1"/>
        </p:nvGrpSpPr>
        <p:grpSpPr bwMode="gray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30" name="AutoShape 32"/>
            <p:cNvSpPr>
              <a:spLocks noChangeAspect="1" noChangeArrowheads="1" noTextEdit="1"/>
            </p:cNvSpPr>
            <p:nvPr userDrawn="1"/>
          </p:nvSpPr>
          <p:spPr bwMode="gray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1" name="Rectangle 34"/>
            <p:cNvSpPr>
              <a:spLocks noChangeArrowheads="1"/>
            </p:cNvSpPr>
            <p:nvPr userDrawn="1"/>
          </p:nvSpPr>
          <p:spPr bwMode="gray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2" name="Freeform 35"/>
            <p:cNvSpPr>
              <a:spLocks/>
            </p:cNvSpPr>
            <p:nvPr userDrawn="1"/>
          </p:nvSpPr>
          <p:spPr bwMode="gray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3" name="Freeform 36"/>
            <p:cNvSpPr>
              <a:spLocks/>
            </p:cNvSpPr>
            <p:nvPr userDrawn="1"/>
          </p:nvSpPr>
          <p:spPr bwMode="gray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4" name="Freeform 37"/>
            <p:cNvSpPr>
              <a:spLocks/>
            </p:cNvSpPr>
            <p:nvPr userDrawn="1"/>
          </p:nvSpPr>
          <p:spPr bwMode="gray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5" name="Freeform 38"/>
            <p:cNvSpPr>
              <a:spLocks/>
            </p:cNvSpPr>
            <p:nvPr userDrawn="1"/>
          </p:nvSpPr>
          <p:spPr bwMode="gray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6" name="Freeform 39"/>
            <p:cNvSpPr>
              <a:spLocks/>
            </p:cNvSpPr>
            <p:nvPr userDrawn="1"/>
          </p:nvSpPr>
          <p:spPr bwMode="gray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40"/>
            <p:cNvSpPr>
              <a:spLocks/>
            </p:cNvSpPr>
            <p:nvPr userDrawn="1"/>
          </p:nvSpPr>
          <p:spPr bwMode="gray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41"/>
            <p:cNvSpPr>
              <a:spLocks/>
            </p:cNvSpPr>
            <p:nvPr userDrawn="1"/>
          </p:nvSpPr>
          <p:spPr bwMode="gray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9" name="Freeform 42"/>
            <p:cNvSpPr>
              <a:spLocks/>
            </p:cNvSpPr>
            <p:nvPr userDrawn="1"/>
          </p:nvSpPr>
          <p:spPr bwMode="gray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0" name="Freeform 43"/>
            <p:cNvSpPr>
              <a:spLocks/>
            </p:cNvSpPr>
            <p:nvPr userDrawn="1"/>
          </p:nvSpPr>
          <p:spPr bwMode="gray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1" name="Freeform 44"/>
            <p:cNvSpPr>
              <a:spLocks/>
            </p:cNvSpPr>
            <p:nvPr userDrawn="1"/>
          </p:nvSpPr>
          <p:spPr bwMode="gray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2" name="Freeform 45"/>
            <p:cNvSpPr>
              <a:spLocks/>
            </p:cNvSpPr>
            <p:nvPr userDrawn="1"/>
          </p:nvSpPr>
          <p:spPr bwMode="gray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3" name="Freeform 46"/>
            <p:cNvSpPr>
              <a:spLocks/>
            </p:cNvSpPr>
            <p:nvPr userDrawn="1"/>
          </p:nvSpPr>
          <p:spPr bwMode="gray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4" name="Freeform 47"/>
            <p:cNvSpPr>
              <a:spLocks/>
            </p:cNvSpPr>
            <p:nvPr userDrawn="1"/>
          </p:nvSpPr>
          <p:spPr bwMode="gray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5" name="Freeform 48"/>
            <p:cNvSpPr>
              <a:spLocks/>
            </p:cNvSpPr>
            <p:nvPr userDrawn="1"/>
          </p:nvSpPr>
          <p:spPr bwMode="gray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6" name="Freeform 49"/>
            <p:cNvSpPr>
              <a:spLocks/>
            </p:cNvSpPr>
            <p:nvPr userDrawn="1"/>
          </p:nvSpPr>
          <p:spPr bwMode="gray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7" name="Freeform 50"/>
            <p:cNvSpPr>
              <a:spLocks/>
            </p:cNvSpPr>
            <p:nvPr userDrawn="1"/>
          </p:nvSpPr>
          <p:spPr bwMode="gray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8" name="Freeform 51"/>
            <p:cNvSpPr>
              <a:spLocks/>
            </p:cNvSpPr>
            <p:nvPr userDrawn="1"/>
          </p:nvSpPr>
          <p:spPr bwMode="gray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9" name="Freeform 52"/>
            <p:cNvSpPr>
              <a:spLocks/>
            </p:cNvSpPr>
            <p:nvPr userDrawn="1"/>
          </p:nvSpPr>
          <p:spPr bwMode="gray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0" name="Freeform 53"/>
            <p:cNvSpPr>
              <a:spLocks/>
            </p:cNvSpPr>
            <p:nvPr userDrawn="1"/>
          </p:nvSpPr>
          <p:spPr bwMode="gray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1" name="Freeform 54"/>
            <p:cNvSpPr>
              <a:spLocks/>
            </p:cNvSpPr>
            <p:nvPr userDrawn="1"/>
          </p:nvSpPr>
          <p:spPr bwMode="gray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2" name="Freeform 55"/>
            <p:cNvSpPr>
              <a:spLocks/>
            </p:cNvSpPr>
            <p:nvPr userDrawn="1"/>
          </p:nvSpPr>
          <p:spPr bwMode="gray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3" name="Freeform 56"/>
            <p:cNvSpPr>
              <a:spLocks/>
            </p:cNvSpPr>
            <p:nvPr userDrawn="1"/>
          </p:nvSpPr>
          <p:spPr bwMode="gray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4" name="Freeform 57"/>
            <p:cNvSpPr>
              <a:spLocks/>
            </p:cNvSpPr>
            <p:nvPr userDrawn="1"/>
          </p:nvSpPr>
          <p:spPr bwMode="gray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5" name="Freeform 58"/>
            <p:cNvSpPr>
              <a:spLocks/>
            </p:cNvSpPr>
            <p:nvPr userDrawn="1"/>
          </p:nvSpPr>
          <p:spPr bwMode="gray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6" name="Freeform 59"/>
            <p:cNvSpPr>
              <a:spLocks/>
            </p:cNvSpPr>
            <p:nvPr userDrawn="1"/>
          </p:nvSpPr>
          <p:spPr bwMode="gray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0641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3038"/>
            <a:ext cx="3600450" cy="474896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4370388" y="1443038"/>
            <a:ext cx="3600000" cy="474896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2" name="cdtContent Placeholder 11 Id12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>
          <a:xfrm>
            <a:off x="8115750" y="1443038"/>
            <a:ext cx="3600000" cy="474896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" preserve="1" userDrawn="1">
  <p:cSld name="Fou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dtContent Placeholder 2 Id3"/>
          <p:cNvSpPr>
            <a:spLocks noGrp="1"/>
          </p:cNvSpPr>
          <p:nvPr>
            <p:ph sz="quarter" idx="1" hasCustomPrompt="1"/>
            <p:custDataLst>
              <p:tags r:id="rId2"/>
            </p:custDataLst>
          </p:nvPr>
        </p:nvSpPr>
        <p:spPr>
          <a:xfrm>
            <a:off x="627063" y="1443038"/>
            <a:ext cx="5472112" cy="23009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20000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cdtContent Placeholder 3 Id4"/>
          <p:cNvSpPr>
            <a:spLocks noGrp="1"/>
          </p:cNvSpPr>
          <p:nvPr>
            <p:ph sz="quarter" idx="2" hasCustomPrompt="1"/>
            <p:custDataLst>
              <p:tags r:id="rId3"/>
            </p:custDataLst>
          </p:nvPr>
        </p:nvSpPr>
        <p:spPr>
          <a:xfrm>
            <a:off x="6243638" y="1443038"/>
            <a:ext cx="5472112" cy="23009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20000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cdtContent Placeholder 4 Id5"/>
          <p:cNvSpPr>
            <a:spLocks noGrp="1"/>
          </p:cNvSpPr>
          <p:nvPr>
            <p:ph sz="quarter" idx="3" hasCustomPrompt="1"/>
            <p:custDataLst>
              <p:tags r:id="rId4"/>
            </p:custDataLst>
          </p:nvPr>
        </p:nvSpPr>
        <p:spPr>
          <a:xfrm>
            <a:off x="627063" y="3888000"/>
            <a:ext cx="5472112" cy="2304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20000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cdtContent Placeholder 5 Id6"/>
          <p:cNvSpPr>
            <a:spLocks noGrp="1"/>
          </p:cNvSpPr>
          <p:nvPr>
            <p:ph sz="quarter" idx="4" hasCustomPrompt="1"/>
            <p:custDataLst>
              <p:tags r:id="rId5"/>
            </p:custDataLst>
          </p:nvPr>
        </p:nvSpPr>
        <p:spPr>
          <a:xfrm>
            <a:off x="6243638" y="3888000"/>
            <a:ext cx="5472112" cy="2304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20000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25576722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 + Navigation" preserve="1" userDrawn="1">
  <p:cSld name="Free Content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5" name="cdtTextplatzhalter 13 Id5"/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10419751" y="1443038"/>
            <a:ext cx="1295999" cy="4748962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to edit the navigation text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large) + Navigation" preserve="1" userDrawn="1">
  <p:cSld name="One object (large)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3038"/>
            <a:ext cx="8208962" cy="474896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cdtTextplatzhalter 13 Id5"/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10419751" y="1443038"/>
            <a:ext cx="1295999" cy="4748962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to edit the navigation text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 + Navigation" preserve="1" userDrawn="1">
  <p:cSld name="One object (small)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3038"/>
            <a:ext cx="6768000" cy="474896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cdtTextplatzhalter 13 Id6"/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10419751" y="1443038"/>
            <a:ext cx="1295999" cy="4748962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to edit the navigation text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+ Navigation" preserve="1" userDrawn="1">
  <p:cSld name="Two column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3038"/>
            <a:ext cx="4032000" cy="474896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4804025" y="1443038"/>
            <a:ext cx="4032000" cy="474896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cdtTextplatzhalter 13 Id6"/>
          <p:cNvSpPr>
            <a:spLocks noGrp="1"/>
          </p:cNvSpPr>
          <p:nvPr>
            <p:ph type="body" sz="quarter" idx="14" hasCustomPrompt="1"/>
            <p:custDataLst>
              <p:tags r:id="rId5"/>
            </p:custDataLst>
          </p:nvPr>
        </p:nvSpPr>
        <p:spPr>
          <a:xfrm>
            <a:off x="10419751" y="1443038"/>
            <a:ext cx="1295999" cy="4748962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to edit the navigation text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Navigation" preserve="1" userDrawn="1">
  <p:cSld name="Three column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3038"/>
            <a:ext cx="2592000" cy="474896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3362400" y="1443038"/>
            <a:ext cx="2736775" cy="474896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2" name="cdtContent Placeholder 11 Id12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>
          <a:xfrm>
            <a:off x="6243638" y="1443038"/>
            <a:ext cx="2592387" cy="474896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cdtTextplatzhalter 13 Id7"/>
          <p:cNvSpPr>
            <a:spLocks noGrp="1"/>
          </p:cNvSpPr>
          <p:nvPr>
            <p:ph type="body" sz="quarter" idx="15" hasCustomPrompt="1"/>
            <p:custDataLst>
              <p:tags r:id="rId6"/>
            </p:custDataLst>
          </p:nvPr>
        </p:nvSpPr>
        <p:spPr>
          <a:xfrm>
            <a:off x="10419751" y="1443038"/>
            <a:ext cx="1295999" cy="4748962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to edit the navigation text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 + Navigation" preserve="1" userDrawn="1">
  <p:cSld name="Two row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3038"/>
            <a:ext cx="8208962" cy="230096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27063" y="3888000"/>
            <a:ext cx="8208962" cy="2304000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cdtTextplatzhalter 13 Id6"/>
          <p:cNvSpPr>
            <a:spLocks noGrp="1"/>
          </p:cNvSpPr>
          <p:nvPr>
            <p:ph type="body" sz="quarter" idx="14" hasCustomPrompt="1"/>
            <p:custDataLst>
              <p:tags r:id="rId5"/>
            </p:custDataLst>
          </p:nvPr>
        </p:nvSpPr>
        <p:spPr>
          <a:xfrm>
            <a:off x="10419751" y="1443038"/>
            <a:ext cx="1295999" cy="4748962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to edit the navigation text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 + Navigation" preserve="1" userDrawn="1">
  <p:cSld name="Four object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3038"/>
            <a:ext cx="4032000" cy="230096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4804024" y="1443038"/>
            <a:ext cx="4032000" cy="230096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2" name="cdtContent Placeholder 11 Id12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>
          <a:xfrm>
            <a:off x="627063" y="3888000"/>
            <a:ext cx="4032000" cy="2304000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5" name="cdtContent Placeholder 14 Id15"/>
          <p:cNvSpPr>
            <a:spLocks noGrp="1"/>
          </p:cNvSpPr>
          <p:nvPr>
            <p:ph sz="quarter" idx="15"/>
            <p:custDataLst>
              <p:tags r:id="rId6"/>
            </p:custDataLst>
          </p:nvPr>
        </p:nvSpPr>
        <p:spPr>
          <a:xfrm>
            <a:off x="4804025" y="3888000"/>
            <a:ext cx="4032000" cy="2304000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cdtTextplatzhalter 13 Id10"/>
          <p:cNvSpPr>
            <a:spLocks noGrp="1"/>
          </p:cNvSpPr>
          <p:nvPr>
            <p:ph type="body" sz="quarter" idx="16" hasCustomPrompt="1"/>
            <p:custDataLst>
              <p:tags r:id="rId7"/>
            </p:custDataLst>
          </p:nvPr>
        </p:nvSpPr>
        <p:spPr>
          <a:xfrm>
            <a:off x="10419751" y="1443038"/>
            <a:ext cx="1295999" cy="4748962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to edit the navigation text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cdtText Placeholder 12 Id13"/>
          <p:cNvSpPr>
            <a:spLocks noGrp="1"/>
          </p:cNvSpPr>
          <p:nvPr>
            <p:ph type="body" sz="quarter" idx="14" hasCustomPrompt="1"/>
            <p:custDataLst>
              <p:tags r:id="rId1"/>
            </p:custDataLst>
          </p:nvPr>
        </p:nvSpPr>
        <p:spPr bwMode="auto">
          <a:xfrm>
            <a:off x="4658996" y="1440000"/>
            <a:ext cx="7539354" cy="4752000"/>
          </a:xfrm>
          <a:solidFill>
            <a:srgbClr val="D7D7CD"/>
          </a:solidFill>
        </p:spPr>
        <p:txBody>
          <a:bodyPr lIns="288000" tIns="252000" rIns="576000" bIns="252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80000" indent="-1800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80000" indent="-1800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60000" indent="-1800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60000" indent="-1800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en-US" noProof="0" dirty="0"/>
              <a:t>Click to edit the toc / contact</a:t>
            </a:r>
          </a:p>
          <a:p>
            <a:pPr lvl="1"/>
            <a:r>
              <a:rPr lang="en-US" noProof="0" dirty="0"/>
              <a:t>chapter</a:t>
            </a:r>
          </a:p>
          <a:p>
            <a:pPr lvl="2"/>
            <a:r>
              <a:rPr lang="en-US" noProof="0" dirty="0"/>
              <a:t>active chapter</a:t>
            </a:r>
          </a:p>
          <a:p>
            <a:pPr lvl="3"/>
            <a:r>
              <a:rPr lang="en-US" noProof="0" dirty="0"/>
              <a:t>subchapter</a:t>
            </a:r>
          </a:p>
          <a:p>
            <a:pPr lvl="4"/>
            <a:r>
              <a:rPr lang="en-US" noProof="0" dirty="0"/>
              <a:t>active subchapter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5"/>
          </p:nvPr>
        </p:nvSpPr>
        <p:spPr>
          <a:xfrm>
            <a:off x="0" y="1440000"/>
            <a:ext cx="4514400" cy="4752000"/>
          </a:xfrm>
        </p:spPr>
        <p:txBody>
          <a:bodyPr tIns="1800000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033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rafik 5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0" t="1851" r="599" b="3287"/>
          <a:stretch/>
        </p:blipFill>
        <p:spPr>
          <a:xfrm>
            <a:off x="0" y="0"/>
            <a:ext cx="12198350" cy="6858000"/>
          </a:xfrm>
          <a:prstGeom prst="rect">
            <a:avLst/>
          </a:prstGeom>
        </p:spPr>
      </p:pic>
      <p:sp>
        <p:nvSpPr>
          <p:cNvPr id="4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3891286"/>
            <a:ext cx="6480000" cy="2340314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5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noProof="0" dirty="0">
              <a:solidFill>
                <a:srgbClr val="990000"/>
              </a:solidFill>
            </a:endParaRPr>
          </a:p>
        </p:txBody>
      </p:sp>
      <p:grpSp>
        <p:nvGrpSpPr>
          <p:cNvPr id="82" name="Gruppieren 81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83" name="Gerade Verbindung 82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Gerade Verbindung 83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Gerade Verbindung 84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85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86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87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88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Gerade Verbindung 89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Gerade Verbindung 90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Gerade Verbindung 91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Gerade Verbindung 92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Gerade Verbindung 93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5" name="Gerade Verbindung 94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6" name="Gerade Verbindung 95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" name="Gerade Verbindung 96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" name="Gerade Verbindung 97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" name="Gerade Verbindung 98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Gerade Verbindung 99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Gerade Verbindung 100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" name="Gerade Verbindung 101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" name="Gerade Verbindung 102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" name="Gerade Verbindung 103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8" name="Group 33"/>
          <p:cNvGrpSpPr>
            <a:grpSpLocks noChangeAspect="1"/>
          </p:cNvGrpSpPr>
          <p:nvPr userDrawn="1"/>
        </p:nvGrpSpPr>
        <p:grpSpPr bwMode="gray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29" name="AutoShape 32"/>
            <p:cNvSpPr>
              <a:spLocks noChangeAspect="1" noChangeArrowheads="1" noTextEdit="1"/>
            </p:cNvSpPr>
            <p:nvPr userDrawn="1"/>
          </p:nvSpPr>
          <p:spPr bwMode="gray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0" name="Rectangle 34"/>
            <p:cNvSpPr>
              <a:spLocks noChangeArrowheads="1"/>
            </p:cNvSpPr>
            <p:nvPr userDrawn="1"/>
          </p:nvSpPr>
          <p:spPr bwMode="gray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2" name="Freeform 35"/>
            <p:cNvSpPr>
              <a:spLocks/>
            </p:cNvSpPr>
            <p:nvPr userDrawn="1"/>
          </p:nvSpPr>
          <p:spPr bwMode="gray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3" name="Freeform 36"/>
            <p:cNvSpPr>
              <a:spLocks/>
            </p:cNvSpPr>
            <p:nvPr userDrawn="1"/>
          </p:nvSpPr>
          <p:spPr bwMode="gray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4" name="Freeform 37"/>
            <p:cNvSpPr>
              <a:spLocks/>
            </p:cNvSpPr>
            <p:nvPr userDrawn="1"/>
          </p:nvSpPr>
          <p:spPr bwMode="gray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5" name="Freeform 38"/>
            <p:cNvSpPr>
              <a:spLocks/>
            </p:cNvSpPr>
            <p:nvPr userDrawn="1"/>
          </p:nvSpPr>
          <p:spPr bwMode="gray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6" name="Freeform 39"/>
            <p:cNvSpPr>
              <a:spLocks/>
            </p:cNvSpPr>
            <p:nvPr userDrawn="1"/>
          </p:nvSpPr>
          <p:spPr bwMode="gray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40"/>
            <p:cNvSpPr>
              <a:spLocks/>
            </p:cNvSpPr>
            <p:nvPr userDrawn="1"/>
          </p:nvSpPr>
          <p:spPr bwMode="gray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41"/>
            <p:cNvSpPr>
              <a:spLocks/>
            </p:cNvSpPr>
            <p:nvPr userDrawn="1"/>
          </p:nvSpPr>
          <p:spPr bwMode="gray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9" name="Freeform 42"/>
            <p:cNvSpPr>
              <a:spLocks/>
            </p:cNvSpPr>
            <p:nvPr userDrawn="1"/>
          </p:nvSpPr>
          <p:spPr bwMode="gray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0" name="Freeform 43"/>
            <p:cNvSpPr>
              <a:spLocks/>
            </p:cNvSpPr>
            <p:nvPr userDrawn="1"/>
          </p:nvSpPr>
          <p:spPr bwMode="gray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1" name="Freeform 44"/>
            <p:cNvSpPr>
              <a:spLocks/>
            </p:cNvSpPr>
            <p:nvPr userDrawn="1"/>
          </p:nvSpPr>
          <p:spPr bwMode="gray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2" name="Freeform 45"/>
            <p:cNvSpPr>
              <a:spLocks/>
            </p:cNvSpPr>
            <p:nvPr userDrawn="1"/>
          </p:nvSpPr>
          <p:spPr bwMode="gray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3" name="Freeform 46"/>
            <p:cNvSpPr>
              <a:spLocks/>
            </p:cNvSpPr>
            <p:nvPr userDrawn="1"/>
          </p:nvSpPr>
          <p:spPr bwMode="gray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4" name="Freeform 47"/>
            <p:cNvSpPr>
              <a:spLocks/>
            </p:cNvSpPr>
            <p:nvPr userDrawn="1"/>
          </p:nvSpPr>
          <p:spPr bwMode="gray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5" name="Freeform 48"/>
            <p:cNvSpPr>
              <a:spLocks/>
            </p:cNvSpPr>
            <p:nvPr userDrawn="1"/>
          </p:nvSpPr>
          <p:spPr bwMode="gray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6" name="Freeform 49"/>
            <p:cNvSpPr>
              <a:spLocks/>
            </p:cNvSpPr>
            <p:nvPr userDrawn="1"/>
          </p:nvSpPr>
          <p:spPr bwMode="gray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7" name="Freeform 50"/>
            <p:cNvSpPr>
              <a:spLocks/>
            </p:cNvSpPr>
            <p:nvPr userDrawn="1"/>
          </p:nvSpPr>
          <p:spPr bwMode="gray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8" name="Freeform 51"/>
            <p:cNvSpPr>
              <a:spLocks/>
            </p:cNvSpPr>
            <p:nvPr userDrawn="1"/>
          </p:nvSpPr>
          <p:spPr bwMode="gray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9" name="Freeform 52"/>
            <p:cNvSpPr>
              <a:spLocks/>
            </p:cNvSpPr>
            <p:nvPr userDrawn="1"/>
          </p:nvSpPr>
          <p:spPr bwMode="gray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0" name="Freeform 53"/>
            <p:cNvSpPr>
              <a:spLocks/>
            </p:cNvSpPr>
            <p:nvPr userDrawn="1"/>
          </p:nvSpPr>
          <p:spPr bwMode="gray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1" name="Freeform 54"/>
            <p:cNvSpPr>
              <a:spLocks/>
            </p:cNvSpPr>
            <p:nvPr userDrawn="1"/>
          </p:nvSpPr>
          <p:spPr bwMode="gray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2" name="Freeform 55"/>
            <p:cNvSpPr>
              <a:spLocks/>
            </p:cNvSpPr>
            <p:nvPr userDrawn="1"/>
          </p:nvSpPr>
          <p:spPr bwMode="gray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3" name="Freeform 56"/>
            <p:cNvSpPr>
              <a:spLocks/>
            </p:cNvSpPr>
            <p:nvPr userDrawn="1"/>
          </p:nvSpPr>
          <p:spPr bwMode="gray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4" name="Freeform 57"/>
            <p:cNvSpPr>
              <a:spLocks/>
            </p:cNvSpPr>
            <p:nvPr userDrawn="1"/>
          </p:nvSpPr>
          <p:spPr bwMode="gray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5" name="Freeform 58"/>
            <p:cNvSpPr>
              <a:spLocks/>
            </p:cNvSpPr>
            <p:nvPr userDrawn="1"/>
          </p:nvSpPr>
          <p:spPr bwMode="gray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6" name="Freeform 59"/>
            <p:cNvSpPr>
              <a:spLocks/>
            </p:cNvSpPr>
            <p:nvPr userDrawn="1"/>
          </p:nvSpPr>
          <p:spPr bwMode="gray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0537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title color fil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3891600"/>
            <a:ext cx="6480000" cy="2340314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noProof="0" dirty="0">
              <a:solidFill>
                <a:srgbClr val="990000"/>
              </a:solidFill>
            </a:endParaRPr>
          </a:p>
        </p:txBody>
      </p:sp>
      <p:grpSp>
        <p:nvGrpSpPr>
          <p:cNvPr id="80" name="Gruppieren 79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81" name="Gerade Verbindung 80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Gerade Verbindung 81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Gerade Verbindung 82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Gerade Verbindung 83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Gerade Verbindung 84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85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86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87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88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Gerade Verbindung 89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Gerade Verbindung 90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Gerade Verbindung 91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Gerade Verbindung 92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Gerade Verbindung 93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5" name="Gerade Verbindung 94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6" name="Gerade Verbindung 95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" name="Gerade Verbindung 96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" name="Gerade Verbindung 97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" name="Gerade Verbindung 98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Gerade Verbindung 99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Gerade Verbindung 100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" name="Gerade Verbindung 101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7" name="Group 33"/>
          <p:cNvGrpSpPr>
            <a:grpSpLocks noChangeAspect="1"/>
          </p:cNvGrpSpPr>
          <p:nvPr userDrawn="1"/>
        </p:nvGrpSpPr>
        <p:grpSpPr bwMode="gray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28" name="AutoShape 32"/>
            <p:cNvSpPr>
              <a:spLocks noChangeAspect="1" noChangeArrowheads="1" noTextEdit="1"/>
            </p:cNvSpPr>
            <p:nvPr userDrawn="1"/>
          </p:nvSpPr>
          <p:spPr bwMode="gray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9" name="Rectangle 34"/>
            <p:cNvSpPr>
              <a:spLocks noChangeArrowheads="1"/>
            </p:cNvSpPr>
            <p:nvPr userDrawn="1"/>
          </p:nvSpPr>
          <p:spPr bwMode="gray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0" name="Freeform 35"/>
            <p:cNvSpPr>
              <a:spLocks/>
            </p:cNvSpPr>
            <p:nvPr userDrawn="1"/>
          </p:nvSpPr>
          <p:spPr bwMode="gray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1" name="Freeform 36"/>
            <p:cNvSpPr>
              <a:spLocks/>
            </p:cNvSpPr>
            <p:nvPr userDrawn="1"/>
          </p:nvSpPr>
          <p:spPr bwMode="gray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2" name="Freeform 37"/>
            <p:cNvSpPr>
              <a:spLocks/>
            </p:cNvSpPr>
            <p:nvPr userDrawn="1"/>
          </p:nvSpPr>
          <p:spPr bwMode="gray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3" name="Freeform 38"/>
            <p:cNvSpPr>
              <a:spLocks/>
            </p:cNvSpPr>
            <p:nvPr userDrawn="1"/>
          </p:nvSpPr>
          <p:spPr bwMode="gray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4" name="Freeform 39"/>
            <p:cNvSpPr>
              <a:spLocks/>
            </p:cNvSpPr>
            <p:nvPr userDrawn="1"/>
          </p:nvSpPr>
          <p:spPr bwMode="gray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5" name="Freeform 40"/>
            <p:cNvSpPr>
              <a:spLocks/>
            </p:cNvSpPr>
            <p:nvPr userDrawn="1"/>
          </p:nvSpPr>
          <p:spPr bwMode="gray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6" name="Freeform 41"/>
            <p:cNvSpPr>
              <a:spLocks/>
            </p:cNvSpPr>
            <p:nvPr userDrawn="1"/>
          </p:nvSpPr>
          <p:spPr bwMode="gray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42"/>
            <p:cNvSpPr>
              <a:spLocks/>
            </p:cNvSpPr>
            <p:nvPr userDrawn="1"/>
          </p:nvSpPr>
          <p:spPr bwMode="gray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43"/>
            <p:cNvSpPr>
              <a:spLocks/>
            </p:cNvSpPr>
            <p:nvPr userDrawn="1"/>
          </p:nvSpPr>
          <p:spPr bwMode="gray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9" name="Freeform 44"/>
            <p:cNvSpPr>
              <a:spLocks/>
            </p:cNvSpPr>
            <p:nvPr userDrawn="1"/>
          </p:nvSpPr>
          <p:spPr bwMode="gray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0" name="Freeform 45"/>
            <p:cNvSpPr>
              <a:spLocks/>
            </p:cNvSpPr>
            <p:nvPr userDrawn="1"/>
          </p:nvSpPr>
          <p:spPr bwMode="gray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1" name="Freeform 46"/>
            <p:cNvSpPr>
              <a:spLocks/>
            </p:cNvSpPr>
            <p:nvPr userDrawn="1"/>
          </p:nvSpPr>
          <p:spPr bwMode="gray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2" name="Freeform 47"/>
            <p:cNvSpPr>
              <a:spLocks/>
            </p:cNvSpPr>
            <p:nvPr userDrawn="1"/>
          </p:nvSpPr>
          <p:spPr bwMode="gray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3" name="Freeform 48"/>
            <p:cNvSpPr>
              <a:spLocks/>
            </p:cNvSpPr>
            <p:nvPr userDrawn="1"/>
          </p:nvSpPr>
          <p:spPr bwMode="gray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4" name="Freeform 49"/>
            <p:cNvSpPr>
              <a:spLocks/>
            </p:cNvSpPr>
            <p:nvPr userDrawn="1"/>
          </p:nvSpPr>
          <p:spPr bwMode="gray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5" name="Freeform 50"/>
            <p:cNvSpPr>
              <a:spLocks/>
            </p:cNvSpPr>
            <p:nvPr userDrawn="1"/>
          </p:nvSpPr>
          <p:spPr bwMode="gray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6" name="Freeform 51"/>
            <p:cNvSpPr>
              <a:spLocks/>
            </p:cNvSpPr>
            <p:nvPr userDrawn="1"/>
          </p:nvSpPr>
          <p:spPr bwMode="gray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7" name="Freeform 52"/>
            <p:cNvSpPr>
              <a:spLocks/>
            </p:cNvSpPr>
            <p:nvPr userDrawn="1"/>
          </p:nvSpPr>
          <p:spPr bwMode="gray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8" name="Freeform 53"/>
            <p:cNvSpPr>
              <a:spLocks/>
            </p:cNvSpPr>
            <p:nvPr userDrawn="1"/>
          </p:nvSpPr>
          <p:spPr bwMode="gray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9" name="Freeform 54"/>
            <p:cNvSpPr>
              <a:spLocks/>
            </p:cNvSpPr>
            <p:nvPr userDrawn="1"/>
          </p:nvSpPr>
          <p:spPr bwMode="gray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0" name="Freeform 55"/>
            <p:cNvSpPr>
              <a:spLocks/>
            </p:cNvSpPr>
            <p:nvPr userDrawn="1"/>
          </p:nvSpPr>
          <p:spPr bwMode="gray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1" name="Freeform 56"/>
            <p:cNvSpPr>
              <a:spLocks/>
            </p:cNvSpPr>
            <p:nvPr userDrawn="1"/>
          </p:nvSpPr>
          <p:spPr bwMode="gray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2" name="Freeform 57"/>
            <p:cNvSpPr>
              <a:spLocks/>
            </p:cNvSpPr>
            <p:nvPr userDrawn="1"/>
          </p:nvSpPr>
          <p:spPr bwMode="gray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3" name="Freeform 58"/>
            <p:cNvSpPr>
              <a:spLocks/>
            </p:cNvSpPr>
            <p:nvPr userDrawn="1"/>
          </p:nvSpPr>
          <p:spPr bwMode="gray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4" name="Freeform 59"/>
            <p:cNvSpPr>
              <a:spLocks/>
            </p:cNvSpPr>
            <p:nvPr userDrawn="1"/>
          </p:nvSpPr>
          <p:spPr bwMode="gray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430804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title Dynamic Petrol">
    <p:bg>
      <p:bgPr>
        <a:gradFill>
          <a:gsLst>
            <a:gs pos="83000">
              <a:srgbClr val="0099B0">
                <a:alpha val="85000"/>
              </a:srgbClr>
            </a:gs>
            <a:gs pos="50000">
              <a:srgbClr val="009999">
                <a:alpha val="85000"/>
              </a:srgbClr>
            </a:gs>
            <a:gs pos="0">
              <a:srgbClr val="50BEBE">
                <a:alpha val="85000"/>
              </a:srgbClr>
            </a:gs>
            <a:gs pos="100000">
              <a:srgbClr val="0099CB">
                <a:alpha val="85000"/>
              </a:srgb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dtText Box 101 Id1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noProof="0" dirty="0">
              <a:solidFill>
                <a:srgbClr val="990000"/>
              </a:solidFill>
            </a:endParaRPr>
          </a:p>
        </p:txBody>
      </p:sp>
      <p:sp>
        <p:nvSpPr>
          <p:cNvPr id="30" name="cdtRectangle 115 Id57350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 bwMode="auto">
          <a:xfrm>
            <a:off x="627063" y="3891600"/>
            <a:ext cx="6480000" cy="2340314"/>
          </a:xfrm>
          <a:noFill/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grpSp>
        <p:nvGrpSpPr>
          <p:cNvPr id="81" name="Gruppieren 80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82" name="Gerade Verbindung 81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Gerade Verbindung 82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Gerade Verbindung 83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Gerade Verbindung 84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85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86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87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88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Gerade Verbindung 89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Gerade Verbindung 90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Gerade Verbindung 91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Gerade Verbindung 92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Gerade Verbindung 93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5" name="Gerade Verbindung 94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6" name="Gerade Verbindung 95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" name="Gerade Verbindung 96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" name="Gerade Verbindung 97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" name="Gerade Verbindung 98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Gerade Verbindung 99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Gerade Verbindung 100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" name="Gerade Verbindung 101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" name="Gerade Verbindung 102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7" name="Group 33"/>
          <p:cNvGrpSpPr>
            <a:grpSpLocks noChangeAspect="1"/>
          </p:cNvGrpSpPr>
          <p:nvPr userDrawn="1"/>
        </p:nvGrpSpPr>
        <p:grpSpPr bwMode="gray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28" name="AutoShape 32"/>
            <p:cNvSpPr>
              <a:spLocks noChangeAspect="1" noChangeArrowheads="1" noTextEdit="1"/>
            </p:cNvSpPr>
            <p:nvPr userDrawn="1"/>
          </p:nvSpPr>
          <p:spPr bwMode="gray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9" name="Rectangle 34"/>
            <p:cNvSpPr>
              <a:spLocks noChangeArrowheads="1"/>
            </p:cNvSpPr>
            <p:nvPr userDrawn="1"/>
          </p:nvSpPr>
          <p:spPr bwMode="gray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1" name="Freeform 35"/>
            <p:cNvSpPr>
              <a:spLocks/>
            </p:cNvSpPr>
            <p:nvPr userDrawn="1"/>
          </p:nvSpPr>
          <p:spPr bwMode="gray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2" name="Freeform 36"/>
            <p:cNvSpPr>
              <a:spLocks/>
            </p:cNvSpPr>
            <p:nvPr userDrawn="1"/>
          </p:nvSpPr>
          <p:spPr bwMode="gray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3" name="Freeform 37"/>
            <p:cNvSpPr>
              <a:spLocks/>
            </p:cNvSpPr>
            <p:nvPr userDrawn="1"/>
          </p:nvSpPr>
          <p:spPr bwMode="gray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4" name="Freeform 38"/>
            <p:cNvSpPr>
              <a:spLocks/>
            </p:cNvSpPr>
            <p:nvPr userDrawn="1"/>
          </p:nvSpPr>
          <p:spPr bwMode="gray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5" name="Freeform 39"/>
            <p:cNvSpPr>
              <a:spLocks/>
            </p:cNvSpPr>
            <p:nvPr userDrawn="1"/>
          </p:nvSpPr>
          <p:spPr bwMode="gray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6" name="Freeform 40"/>
            <p:cNvSpPr>
              <a:spLocks/>
            </p:cNvSpPr>
            <p:nvPr userDrawn="1"/>
          </p:nvSpPr>
          <p:spPr bwMode="gray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41"/>
            <p:cNvSpPr>
              <a:spLocks/>
            </p:cNvSpPr>
            <p:nvPr userDrawn="1"/>
          </p:nvSpPr>
          <p:spPr bwMode="gray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42"/>
            <p:cNvSpPr>
              <a:spLocks/>
            </p:cNvSpPr>
            <p:nvPr userDrawn="1"/>
          </p:nvSpPr>
          <p:spPr bwMode="gray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9" name="Freeform 43"/>
            <p:cNvSpPr>
              <a:spLocks/>
            </p:cNvSpPr>
            <p:nvPr userDrawn="1"/>
          </p:nvSpPr>
          <p:spPr bwMode="gray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0" name="Freeform 44"/>
            <p:cNvSpPr>
              <a:spLocks/>
            </p:cNvSpPr>
            <p:nvPr userDrawn="1"/>
          </p:nvSpPr>
          <p:spPr bwMode="gray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1" name="Freeform 45"/>
            <p:cNvSpPr>
              <a:spLocks/>
            </p:cNvSpPr>
            <p:nvPr userDrawn="1"/>
          </p:nvSpPr>
          <p:spPr bwMode="gray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2" name="Freeform 46"/>
            <p:cNvSpPr>
              <a:spLocks/>
            </p:cNvSpPr>
            <p:nvPr userDrawn="1"/>
          </p:nvSpPr>
          <p:spPr bwMode="gray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3" name="Freeform 47"/>
            <p:cNvSpPr>
              <a:spLocks/>
            </p:cNvSpPr>
            <p:nvPr userDrawn="1"/>
          </p:nvSpPr>
          <p:spPr bwMode="gray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4" name="Freeform 48"/>
            <p:cNvSpPr>
              <a:spLocks/>
            </p:cNvSpPr>
            <p:nvPr userDrawn="1"/>
          </p:nvSpPr>
          <p:spPr bwMode="gray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5" name="Freeform 49"/>
            <p:cNvSpPr>
              <a:spLocks/>
            </p:cNvSpPr>
            <p:nvPr userDrawn="1"/>
          </p:nvSpPr>
          <p:spPr bwMode="gray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6" name="Freeform 50"/>
            <p:cNvSpPr>
              <a:spLocks/>
            </p:cNvSpPr>
            <p:nvPr userDrawn="1"/>
          </p:nvSpPr>
          <p:spPr bwMode="gray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7" name="Freeform 51"/>
            <p:cNvSpPr>
              <a:spLocks/>
            </p:cNvSpPr>
            <p:nvPr userDrawn="1"/>
          </p:nvSpPr>
          <p:spPr bwMode="gray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8" name="Freeform 52"/>
            <p:cNvSpPr>
              <a:spLocks/>
            </p:cNvSpPr>
            <p:nvPr userDrawn="1"/>
          </p:nvSpPr>
          <p:spPr bwMode="gray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9" name="Freeform 53"/>
            <p:cNvSpPr>
              <a:spLocks/>
            </p:cNvSpPr>
            <p:nvPr userDrawn="1"/>
          </p:nvSpPr>
          <p:spPr bwMode="gray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0" name="Freeform 54"/>
            <p:cNvSpPr>
              <a:spLocks/>
            </p:cNvSpPr>
            <p:nvPr userDrawn="1"/>
          </p:nvSpPr>
          <p:spPr bwMode="gray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1" name="Freeform 55"/>
            <p:cNvSpPr>
              <a:spLocks/>
            </p:cNvSpPr>
            <p:nvPr userDrawn="1"/>
          </p:nvSpPr>
          <p:spPr bwMode="gray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2" name="Freeform 56"/>
            <p:cNvSpPr>
              <a:spLocks/>
            </p:cNvSpPr>
            <p:nvPr userDrawn="1"/>
          </p:nvSpPr>
          <p:spPr bwMode="gray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3" name="Freeform 57"/>
            <p:cNvSpPr>
              <a:spLocks/>
            </p:cNvSpPr>
            <p:nvPr userDrawn="1"/>
          </p:nvSpPr>
          <p:spPr bwMode="gray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4" name="Freeform 58"/>
            <p:cNvSpPr>
              <a:spLocks/>
            </p:cNvSpPr>
            <p:nvPr userDrawn="1"/>
          </p:nvSpPr>
          <p:spPr bwMode="gray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5" name="Freeform 59"/>
            <p:cNvSpPr>
              <a:spLocks/>
            </p:cNvSpPr>
            <p:nvPr userDrawn="1"/>
          </p:nvSpPr>
          <p:spPr bwMode="gray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98330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title Blue light">
    <p:bg>
      <p:bgPr>
        <a:solidFill>
          <a:srgbClr val="50BE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dtText Box 101 Id1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noProof="0" dirty="0">
              <a:solidFill>
                <a:srgbClr val="990000"/>
              </a:solidFill>
            </a:endParaRPr>
          </a:p>
        </p:txBody>
      </p:sp>
      <p:sp>
        <p:nvSpPr>
          <p:cNvPr id="34" name="cdtRectangle 115 Id57350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 bwMode="auto">
          <a:xfrm>
            <a:off x="627063" y="3891600"/>
            <a:ext cx="6480000" cy="2340314"/>
          </a:xfrm>
          <a:noFill/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grpSp>
        <p:nvGrpSpPr>
          <p:cNvPr id="81" name="Gruppieren 80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82" name="Gerade Verbindung 81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Gerade Verbindung 82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Gerade Verbindung 83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Gerade Verbindung 84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85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86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87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88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Gerade Verbindung 89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Gerade Verbindung 90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Gerade Verbindung 91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Gerade Verbindung 92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Gerade Verbindung 93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5" name="Gerade Verbindung 94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6" name="Gerade Verbindung 95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" name="Gerade Verbindung 96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" name="Gerade Verbindung 97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" name="Gerade Verbindung 98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Gerade Verbindung 99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Gerade Verbindung 100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" name="Gerade Verbindung 101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" name="Gerade Verbindung 102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7" name="Group 33"/>
          <p:cNvGrpSpPr>
            <a:grpSpLocks noChangeAspect="1"/>
          </p:cNvGrpSpPr>
          <p:nvPr userDrawn="1"/>
        </p:nvGrpSpPr>
        <p:grpSpPr bwMode="gray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28" name="AutoShape 32"/>
            <p:cNvSpPr>
              <a:spLocks noChangeAspect="1" noChangeArrowheads="1" noTextEdit="1"/>
            </p:cNvSpPr>
            <p:nvPr userDrawn="1"/>
          </p:nvSpPr>
          <p:spPr bwMode="gray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9" name="Rectangle 34"/>
            <p:cNvSpPr>
              <a:spLocks noChangeArrowheads="1"/>
            </p:cNvSpPr>
            <p:nvPr userDrawn="1"/>
          </p:nvSpPr>
          <p:spPr bwMode="gray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0" name="Freeform 35"/>
            <p:cNvSpPr>
              <a:spLocks/>
            </p:cNvSpPr>
            <p:nvPr userDrawn="1"/>
          </p:nvSpPr>
          <p:spPr bwMode="gray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1" name="Freeform 36"/>
            <p:cNvSpPr>
              <a:spLocks/>
            </p:cNvSpPr>
            <p:nvPr userDrawn="1"/>
          </p:nvSpPr>
          <p:spPr bwMode="gray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2" name="Freeform 37"/>
            <p:cNvSpPr>
              <a:spLocks/>
            </p:cNvSpPr>
            <p:nvPr userDrawn="1"/>
          </p:nvSpPr>
          <p:spPr bwMode="gray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3" name="Freeform 38"/>
            <p:cNvSpPr>
              <a:spLocks/>
            </p:cNvSpPr>
            <p:nvPr userDrawn="1"/>
          </p:nvSpPr>
          <p:spPr bwMode="gray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5" name="Freeform 39"/>
            <p:cNvSpPr>
              <a:spLocks/>
            </p:cNvSpPr>
            <p:nvPr userDrawn="1"/>
          </p:nvSpPr>
          <p:spPr bwMode="gray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6" name="Freeform 40"/>
            <p:cNvSpPr>
              <a:spLocks/>
            </p:cNvSpPr>
            <p:nvPr userDrawn="1"/>
          </p:nvSpPr>
          <p:spPr bwMode="gray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41"/>
            <p:cNvSpPr>
              <a:spLocks/>
            </p:cNvSpPr>
            <p:nvPr userDrawn="1"/>
          </p:nvSpPr>
          <p:spPr bwMode="gray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42"/>
            <p:cNvSpPr>
              <a:spLocks/>
            </p:cNvSpPr>
            <p:nvPr userDrawn="1"/>
          </p:nvSpPr>
          <p:spPr bwMode="gray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9" name="Freeform 43"/>
            <p:cNvSpPr>
              <a:spLocks/>
            </p:cNvSpPr>
            <p:nvPr userDrawn="1"/>
          </p:nvSpPr>
          <p:spPr bwMode="gray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0" name="Freeform 44"/>
            <p:cNvSpPr>
              <a:spLocks/>
            </p:cNvSpPr>
            <p:nvPr userDrawn="1"/>
          </p:nvSpPr>
          <p:spPr bwMode="gray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1" name="Freeform 45"/>
            <p:cNvSpPr>
              <a:spLocks/>
            </p:cNvSpPr>
            <p:nvPr userDrawn="1"/>
          </p:nvSpPr>
          <p:spPr bwMode="gray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2" name="Freeform 46"/>
            <p:cNvSpPr>
              <a:spLocks/>
            </p:cNvSpPr>
            <p:nvPr userDrawn="1"/>
          </p:nvSpPr>
          <p:spPr bwMode="gray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3" name="Freeform 47"/>
            <p:cNvSpPr>
              <a:spLocks/>
            </p:cNvSpPr>
            <p:nvPr userDrawn="1"/>
          </p:nvSpPr>
          <p:spPr bwMode="gray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4" name="Freeform 48"/>
            <p:cNvSpPr>
              <a:spLocks/>
            </p:cNvSpPr>
            <p:nvPr userDrawn="1"/>
          </p:nvSpPr>
          <p:spPr bwMode="gray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5" name="Freeform 49"/>
            <p:cNvSpPr>
              <a:spLocks/>
            </p:cNvSpPr>
            <p:nvPr userDrawn="1"/>
          </p:nvSpPr>
          <p:spPr bwMode="gray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6" name="Freeform 50"/>
            <p:cNvSpPr>
              <a:spLocks/>
            </p:cNvSpPr>
            <p:nvPr userDrawn="1"/>
          </p:nvSpPr>
          <p:spPr bwMode="gray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7" name="Freeform 51"/>
            <p:cNvSpPr>
              <a:spLocks/>
            </p:cNvSpPr>
            <p:nvPr userDrawn="1"/>
          </p:nvSpPr>
          <p:spPr bwMode="gray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8" name="Freeform 52"/>
            <p:cNvSpPr>
              <a:spLocks/>
            </p:cNvSpPr>
            <p:nvPr userDrawn="1"/>
          </p:nvSpPr>
          <p:spPr bwMode="gray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9" name="Freeform 53"/>
            <p:cNvSpPr>
              <a:spLocks/>
            </p:cNvSpPr>
            <p:nvPr userDrawn="1"/>
          </p:nvSpPr>
          <p:spPr bwMode="gray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0" name="Freeform 54"/>
            <p:cNvSpPr>
              <a:spLocks/>
            </p:cNvSpPr>
            <p:nvPr userDrawn="1"/>
          </p:nvSpPr>
          <p:spPr bwMode="gray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1" name="Freeform 55"/>
            <p:cNvSpPr>
              <a:spLocks/>
            </p:cNvSpPr>
            <p:nvPr userDrawn="1"/>
          </p:nvSpPr>
          <p:spPr bwMode="gray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2" name="Freeform 56"/>
            <p:cNvSpPr>
              <a:spLocks/>
            </p:cNvSpPr>
            <p:nvPr userDrawn="1"/>
          </p:nvSpPr>
          <p:spPr bwMode="gray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3" name="Freeform 57"/>
            <p:cNvSpPr>
              <a:spLocks/>
            </p:cNvSpPr>
            <p:nvPr userDrawn="1"/>
          </p:nvSpPr>
          <p:spPr bwMode="gray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4" name="Freeform 58"/>
            <p:cNvSpPr>
              <a:spLocks/>
            </p:cNvSpPr>
            <p:nvPr userDrawn="1"/>
          </p:nvSpPr>
          <p:spPr bwMode="gray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5" name="Freeform 59"/>
            <p:cNvSpPr>
              <a:spLocks/>
            </p:cNvSpPr>
            <p:nvPr userDrawn="1"/>
          </p:nvSpPr>
          <p:spPr bwMode="gray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655481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cdtText Placeholder 12 Id13"/>
          <p:cNvSpPr>
            <a:spLocks noGrp="1"/>
          </p:cNvSpPr>
          <p:nvPr>
            <p:ph type="body" sz="quarter" idx="14" hasCustomPrompt="1"/>
            <p:custDataLst>
              <p:tags r:id="rId1"/>
            </p:custDataLst>
          </p:nvPr>
        </p:nvSpPr>
        <p:spPr bwMode="auto">
          <a:xfrm>
            <a:off x="4658996" y="1439999"/>
            <a:ext cx="7539354" cy="4752000"/>
          </a:xfrm>
          <a:solidFill>
            <a:srgbClr val="D7D7CD"/>
          </a:solidFill>
        </p:spPr>
        <p:txBody>
          <a:bodyPr lIns="288000" tIns="252000" rIns="576000" bIns="252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80000" indent="-1800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80000" indent="-1800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60000" indent="-1800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60000" indent="-1800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en-US" noProof="0" dirty="0"/>
              <a:t>Click to edit the toc / contact</a:t>
            </a:r>
          </a:p>
          <a:p>
            <a:pPr lvl="1"/>
            <a:r>
              <a:rPr lang="en-US" noProof="0" dirty="0"/>
              <a:t>chapter</a:t>
            </a:r>
          </a:p>
          <a:p>
            <a:pPr lvl="2"/>
            <a:r>
              <a:rPr lang="en-US" noProof="0" dirty="0"/>
              <a:t>active chapter</a:t>
            </a:r>
          </a:p>
          <a:p>
            <a:pPr lvl="3"/>
            <a:r>
              <a:rPr lang="en-US" noProof="0" dirty="0"/>
              <a:t>subchapter</a:t>
            </a:r>
          </a:p>
          <a:p>
            <a:pPr lvl="4"/>
            <a:r>
              <a:rPr lang="en-US" noProof="0" dirty="0"/>
              <a:t>active subchapter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5"/>
          </p:nvPr>
        </p:nvSpPr>
        <p:spPr>
          <a:xfrm>
            <a:off x="0" y="1439999"/>
            <a:ext cx="4514400" cy="4752000"/>
          </a:xfrm>
        </p:spPr>
        <p:txBody>
          <a:bodyPr tIns="1800000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215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Index" preserve="1" userDrawn="1">
  <p:cSld name="Text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3" name="cdtText Placeholder 12 Id13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>
          <a:xfrm>
            <a:off x="627063" y="1443038"/>
            <a:ext cx="3887914" cy="474896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cdtTextplatzhalter 12 Id5"/>
          <p:cNvSpPr>
            <a:spLocks noGrp="1"/>
          </p:cNvSpPr>
          <p:nvPr>
            <p:ph type="body" sz="quarter" idx="14" hasCustomPrompt="1"/>
            <p:custDataLst>
              <p:tags r:id="rId4"/>
            </p:custDataLst>
          </p:nvPr>
        </p:nvSpPr>
        <p:spPr bwMode="auto">
          <a:xfrm>
            <a:off x="4658995" y="1440000"/>
            <a:ext cx="7539355" cy="4752000"/>
          </a:xfrm>
          <a:solidFill>
            <a:srgbClr val="D7D7CD"/>
          </a:solidFill>
        </p:spPr>
        <p:txBody>
          <a:bodyPr lIns="288000" tIns="252000" rIns="576000" bIns="252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80000" indent="-1800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80000" indent="-1800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60000" indent="-1800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60000" indent="-1800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en-US" noProof="0" dirty="0"/>
              <a:t>Click to edit the toc / contact</a:t>
            </a:r>
          </a:p>
          <a:p>
            <a:pPr lvl="1"/>
            <a:r>
              <a:rPr lang="en-US" noProof="0" dirty="0"/>
              <a:t>chapter</a:t>
            </a:r>
          </a:p>
          <a:p>
            <a:pPr lvl="2"/>
            <a:r>
              <a:rPr lang="en-US" noProof="0" dirty="0"/>
              <a:t>active chapter</a:t>
            </a:r>
          </a:p>
          <a:p>
            <a:pPr lvl="3"/>
            <a:r>
              <a:rPr lang="en-US" noProof="0" dirty="0"/>
              <a:t>subchapter</a:t>
            </a:r>
          </a:p>
          <a:p>
            <a:pPr lvl="4"/>
            <a:r>
              <a:rPr lang="en-US" noProof="0" dirty="0"/>
              <a:t>active subchapter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3366034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ags" Target="../tags/tag10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5.xml"/><Relationship Id="rId42" Type="http://schemas.openxmlformats.org/officeDocument/2006/relationships/tags" Target="../tags/tag13.xml"/><Relationship Id="rId47" Type="http://schemas.openxmlformats.org/officeDocument/2006/relationships/tags" Target="../tags/tag18.xml"/><Relationship Id="rId50" Type="http://schemas.openxmlformats.org/officeDocument/2006/relationships/tags" Target="../tags/tag21.xml"/><Relationship Id="rId55" Type="http://schemas.openxmlformats.org/officeDocument/2006/relationships/tags" Target="../tags/tag26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4.xml"/><Relationship Id="rId38" Type="http://schemas.openxmlformats.org/officeDocument/2006/relationships/tags" Target="../tags/tag9.xml"/><Relationship Id="rId46" Type="http://schemas.openxmlformats.org/officeDocument/2006/relationships/tags" Target="../tags/tag17.xml"/><Relationship Id="rId59" Type="http://schemas.openxmlformats.org/officeDocument/2006/relationships/tags" Target="../tags/tag30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ags" Target="../tags/tag12.xml"/><Relationship Id="rId54" Type="http://schemas.openxmlformats.org/officeDocument/2006/relationships/tags" Target="../tags/tag2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3.xml"/><Relationship Id="rId37" Type="http://schemas.openxmlformats.org/officeDocument/2006/relationships/tags" Target="../tags/tag8.xml"/><Relationship Id="rId40" Type="http://schemas.openxmlformats.org/officeDocument/2006/relationships/tags" Target="../tags/tag11.xml"/><Relationship Id="rId45" Type="http://schemas.openxmlformats.org/officeDocument/2006/relationships/tags" Target="../tags/tag16.xml"/><Relationship Id="rId53" Type="http://schemas.openxmlformats.org/officeDocument/2006/relationships/tags" Target="../tags/tag24.xml"/><Relationship Id="rId58" Type="http://schemas.openxmlformats.org/officeDocument/2006/relationships/tags" Target="../tags/tag29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ags" Target="../tags/tag7.xml"/><Relationship Id="rId49" Type="http://schemas.openxmlformats.org/officeDocument/2006/relationships/tags" Target="../tags/tag20.xml"/><Relationship Id="rId57" Type="http://schemas.openxmlformats.org/officeDocument/2006/relationships/tags" Target="../tags/tag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2.xml"/><Relationship Id="rId44" Type="http://schemas.openxmlformats.org/officeDocument/2006/relationships/tags" Target="../tags/tag15.xml"/><Relationship Id="rId52" Type="http://schemas.openxmlformats.org/officeDocument/2006/relationships/tags" Target="../tags/tag23.xml"/><Relationship Id="rId60" Type="http://schemas.openxmlformats.org/officeDocument/2006/relationships/tags" Target="../tags/tag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Relationship Id="rId35" Type="http://schemas.openxmlformats.org/officeDocument/2006/relationships/tags" Target="../tags/tag6.xml"/><Relationship Id="rId43" Type="http://schemas.openxmlformats.org/officeDocument/2006/relationships/tags" Target="../tags/tag14.xml"/><Relationship Id="rId48" Type="http://schemas.openxmlformats.org/officeDocument/2006/relationships/tags" Target="../tags/tag19.xml"/><Relationship Id="rId56" Type="http://schemas.openxmlformats.org/officeDocument/2006/relationships/tags" Target="../tags/tag27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22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cdtRectangle 115 Id3078"/>
          <p:cNvSpPr>
            <a:spLocks noGrp="1" noChangeArrowheads="1"/>
          </p:cNvSpPr>
          <p:nvPr>
            <p:ph type="title"/>
            <p:custDataLst>
              <p:tags r:id="rId31"/>
            </p:custDataLst>
          </p:nvPr>
        </p:nvSpPr>
        <p:spPr bwMode="auto">
          <a:xfrm>
            <a:off x="0" y="-1"/>
            <a:ext cx="12198350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432000" rIns="3384000" bIns="234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title style</a:t>
            </a:r>
          </a:p>
        </p:txBody>
      </p:sp>
      <p:sp>
        <p:nvSpPr>
          <p:cNvPr id="3079" name="cdtRectangle 116 Id3079"/>
          <p:cNvSpPr>
            <a:spLocks noGrp="1" noChangeArrowheads="1"/>
          </p:cNvSpPr>
          <p:nvPr>
            <p:ph type="body" idx="1"/>
            <p:custDataLst>
              <p:tags r:id="rId32"/>
            </p:custDataLst>
          </p:nvPr>
        </p:nvSpPr>
        <p:spPr bwMode="auto">
          <a:xfrm>
            <a:off x="627063" y="1443037"/>
            <a:ext cx="8208962" cy="475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cxnSp>
        <p:nvCxnSpPr>
          <p:cNvPr id="3072" name="cdtMasterTags_CL1 Id3072"/>
          <p:cNvCxnSpPr/>
          <p:nvPr>
            <p:custDataLst>
              <p:tags r:id="rId3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" name="cdtMasterTags_CL2 Id3073"/>
          <p:cNvCxnSpPr/>
          <p:nvPr>
            <p:custDataLst>
              <p:tags r:id="rId3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" name="cdtMasterTags_CL3 Id3074"/>
          <p:cNvCxnSpPr/>
          <p:nvPr>
            <p:custDataLst>
              <p:tags r:id="rId3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" name="cdtMasterTags_CL4 Id3075"/>
          <p:cNvCxnSpPr/>
          <p:nvPr>
            <p:custDataLst>
              <p:tags r:id="rId3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" name="cdtMasterTags_CL5 Id3076"/>
          <p:cNvCxnSpPr/>
          <p:nvPr>
            <p:custDataLst>
              <p:tags r:id="rId3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" name="cdtMasterTags_CL6 Id3077"/>
          <p:cNvCxnSpPr/>
          <p:nvPr>
            <p:custDataLst>
              <p:tags r:id="rId3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" name="cdtMasterTags_CL7 Id3080"/>
          <p:cNvCxnSpPr/>
          <p:nvPr>
            <p:custDataLst>
              <p:tags r:id="rId3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1" name="cdtMasterTags_CL8 Id3081"/>
          <p:cNvCxnSpPr/>
          <p:nvPr>
            <p:custDataLst>
              <p:tags r:id="rId4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2" name="cdtMasterTags_CL9 Id3082"/>
          <p:cNvCxnSpPr/>
          <p:nvPr>
            <p:custDataLst>
              <p:tags r:id="rId4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3" name="cdtMasterTags_CL10 Id3083"/>
          <p:cNvCxnSpPr/>
          <p:nvPr>
            <p:custDataLst>
              <p:tags r:id="rId4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4" name="cdtMasterTags_CL11 Id3084"/>
          <p:cNvCxnSpPr/>
          <p:nvPr>
            <p:custDataLst>
              <p:tags r:id="rId4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5" name="cdtMasterTags_CL12 Id3085"/>
          <p:cNvCxnSpPr/>
          <p:nvPr>
            <p:custDataLst>
              <p:tags r:id="rId4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6" name="cdtMasterTags_CL13 Id3086"/>
          <p:cNvCxnSpPr/>
          <p:nvPr>
            <p:custDataLst>
              <p:tags r:id="rId4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7" name="cdtMasterTags_CL14 Id3087"/>
          <p:cNvCxnSpPr/>
          <p:nvPr>
            <p:custDataLst>
              <p:tags r:id="rId4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8" name="cdtMasterTags_CL15 Id3088"/>
          <p:cNvCxnSpPr/>
          <p:nvPr>
            <p:custDataLst>
              <p:tags r:id="rId4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9" name="cdtMasterTags_CL16 Id3089"/>
          <p:cNvCxnSpPr/>
          <p:nvPr>
            <p:custDataLst>
              <p:tags r:id="rId4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0" name="cdtMasterTags_CL17 Id3090"/>
          <p:cNvCxnSpPr/>
          <p:nvPr>
            <p:custDataLst>
              <p:tags r:id="rId4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1" name="cdtMasterTags_CL18 Id3091"/>
          <p:cNvCxnSpPr/>
          <p:nvPr>
            <p:custDataLst>
              <p:tags r:id="rId5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" name="cdtMasterTags_CL19 Id3092"/>
          <p:cNvCxnSpPr/>
          <p:nvPr>
            <p:custDataLst>
              <p:tags r:id="rId5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3" name="cdtMasterTags_CL20 Id3093"/>
          <p:cNvCxnSpPr/>
          <p:nvPr>
            <p:custDataLst>
              <p:tags r:id="rId5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4" name="cdtMasterTags_CL21 Id3094"/>
          <p:cNvCxnSpPr/>
          <p:nvPr>
            <p:custDataLst>
              <p:tags r:id="rId5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5" name="cdtMasterTags_CL22 Id3095"/>
          <p:cNvCxnSpPr/>
          <p:nvPr>
            <p:custDataLst>
              <p:tags r:id="rId5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6" name="cdtMasterTags"/>
          <p:cNvCxnSpPr/>
          <p:nvPr>
            <p:custDataLst>
              <p:tags r:id="rId5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cdtText Box 133 Id16"/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0" y="6200774"/>
            <a:ext cx="12198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6400" tIns="144000" rIns="3211200" bIns="0" anchor="ctr"/>
          <a:lstStyle/>
          <a:p>
            <a:r>
              <a:rPr lang="de-DE" sz="1000" b="1" noProof="0">
                <a:solidFill>
                  <a:srgbClr val="879BAA"/>
                </a:solidFill>
              </a:rPr>
              <a:t>Unrestricted © Siemens 2019</a:t>
            </a:r>
            <a:endParaRPr lang="de-DE" sz="1000" b="1" noProof="0" dirty="0">
              <a:solidFill>
                <a:srgbClr val="879BAA"/>
              </a:solidFill>
            </a:endParaRPr>
          </a:p>
        </p:txBody>
      </p:sp>
      <p:sp>
        <p:nvSpPr>
          <p:cNvPr id="64" name="cdtTextBox 12 Id17" hidden="1"/>
          <p:cNvSpPr txBox="1"/>
          <p:nvPr>
            <p:custDataLst>
              <p:tags r:id="rId57"/>
            </p:custDataLst>
          </p:nvPr>
        </p:nvSpPr>
        <p:spPr>
          <a:xfrm>
            <a:off x="0" y="6597650"/>
            <a:ext cx="3932230" cy="260350"/>
          </a:xfrm>
          <a:prstGeom prst="rect">
            <a:avLst/>
          </a:prstGeom>
          <a:noFill/>
        </p:spPr>
        <p:txBody>
          <a:bodyPr wrap="square" lIns="1908000" tIns="0" rIns="0" bIns="1152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000" noProof="0" dirty="0">
              <a:solidFill>
                <a:srgbClr val="000000"/>
              </a:solidFill>
            </a:endParaRPr>
          </a:p>
        </p:txBody>
      </p:sp>
      <p:sp>
        <p:nvSpPr>
          <p:cNvPr id="66" name="cdtTextBox 13 Id19"/>
          <p:cNvSpPr txBox="1"/>
          <p:nvPr>
            <p:custDataLst>
              <p:tags r:id="rId58"/>
            </p:custDataLst>
          </p:nvPr>
        </p:nvSpPr>
        <p:spPr>
          <a:xfrm>
            <a:off x="3787765" y="6597650"/>
            <a:ext cx="8410584" cy="260350"/>
          </a:xfrm>
          <a:prstGeom prst="rect">
            <a:avLst/>
          </a:prstGeom>
          <a:noFill/>
        </p:spPr>
        <p:txBody>
          <a:bodyPr wrap="square" lIns="0" tIns="0" rIns="4824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de-DE" sz="1000" noProof="0">
                <a:solidFill>
                  <a:srgbClr val="000000"/>
                </a:solidFill>
              </a:rPr>
              <a:t>DI FA S SUP</a:t>
            </a:r>
            <a:endParaRPr lang="de-DE" sz="1000" noProof="0" dirty="0">
              <a:solidFill>
                <a:srgbClr val="000000"/>
              </a:solidFill>
            </a:endParaRPr>
          </a:p>
        </p:txBody>
      </p:sp>
      <p:grpSp>
        <p:nvGrpSpPr>
          <p:cNvPr id="67" name="Gruppieren 66"/>
          <p:cNvGrpSpPr/>
          <p:nvPr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68" name="Gerade Verbindung 67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Gerade Verbindung 76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Gerade Verbindung 77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Gerade Verbindung 78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Gerade Verbindung 79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Gerade Verbindung 80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Gerade Verbindung 81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Gerade Verbindung 82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Gerade Verbindung 83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Gerade Verbindung 84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85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86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87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88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5" name="Group 33"/>
          <p:cNvGrpSpPr>
            <a:grpSpLocks noChangeAspect="1"/>
          </p:cNvGrpSpPr>
          <p:nvPr userDrawn="1"/>
        </p:nvGrpSpPr>
        <p:grpSpPr bwMode="gray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56" name="AutoShape 32"/>
            <p:cNvSpPr>
              <a:spLocks noChangeAspect="1" noChangeArrowheads="1" noTextEdit="1"/>
            </p:cNvSpPr>
            <p:nvPr userDrawn="1"/>
          </p:nvSpPr>
          <p:spPr bwMode="gray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57" name="Rectangle 34"/>
            <p:cNvSpPr>
              <a:spLocks noChangeArrowheads="1"/>
            </p:cNvSpPr>
            <p:nvPr userDrawn="1"/>
          </p:nvSpPr>
          <p:spPr bwMode="gray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58" name="Freeform 35"/>
            <p:cNvSpPr>
              <a:spLocks/>
            </p:cNvSpPr>
            <p:nvPr userDrawn="1"/>
          </p:nvSpPr>
          <p:spPr bwMode="gray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59" name="Freeform 36"/>
            <p:cNvSpPr>
              <a:spLocks/>
            </p:cNvSpPr>
            <p:nvPr userDrawn="1"/>
          </p:nvSpPr>
          <p:spPr bwMode="gray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60" name="Freeform 37"/>
            <p:cNvSpPr>
              <a:spLocks/>
            </p:cNvSpPr>
            <p:nvPr userDrawn="1"/>
          </p:nvSpPr>
          <p:spPr bwMode="gray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61" name="Freeform 38"/>
            <p:cNvSpPr>
              <a:spLocks/>
            </p:cNvSpPr>
            <p:nvPr userDrawn="1"/>
          </p:nvSpPr>
          <p:spPr bwMode="gray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62" name="Freeform 39"/>
            <p:cNvSpPr>
              <a:spLocks/>
            </p:cNvSpPr>
            <p:nvPr userDrawn="1"/>
          </p:nvSpPr>
          <p:spPr bwMode="gray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90" name="Freeform 40"/>
            <p:cNvSpPr>
              <a:spLocks/>
            </p:cNvSpPr>
            <p:nvPr userDrawn="1"/>
          </p:nvSpPr>
          <p:spPr bwMode="gray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91" name="Freeform 41"/>
            <p:cNvSpPr>
              <a:spLocks/>
            </p:cNvSpPr>
            <p:nvPr userDrawn="1"/>
          </p:nvSpPr>
          <p:spPr bwMode="gray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92" name="Freeform 42"/>
            <p:cNvSpPr>
              <a:spLocks/>
            </p:cNvSpPr>
            <p:nvPr userDrawn="1"/>
          </p:nvSpPr>
          <p:spPr bwMode="gray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93" name="Freeform 43"/>
            <p:cNvSpPr>
              <a:spLocks/>
            </p:cNvSpPr>
            <p:nvPr userDrawn="1"/>
          </p:nvSpPr>
          <p:spPr bwMode="gray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94" name="Freeform 44"/>
            <p:cNvSpPr>
              <a:spLocks/>
            </p:cNvSpPr>
            <p:nvPr userDrawn="1"/>
          </p:nvSpPr>
          <p:spPr bwMode="gray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95" name="Freeform 45"/>
            <p:cNvSpPr>
              <a:spLocks/>
            </p:cNvSpPr>
            <p:nvPr userDrawn="1"/>
          </p:nvSpPr>
          <p:spPr bwMode="gray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96" name="Freeform 46"/>
            <p:cNvSpPr>
              <a:spLocks/>
            </p:cNvSpPr>
            <p:nvPr userDrawn="1"/>
          </p:nvSpPr>
          <p:spPr bwMode="gray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97" name="Freeform 47"/>
            <p:cNvSpPr>
              <a:spLocks/>
            </p:cNvSpPr>
            <p:nvPr userDrawn="1"/>
          </p:nvSpPr>
          <p:spPr bwMode="gray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98" name="Freeform 48"/>
            <p:cNvSpPr>
              <a:spLocks/>
            </p:cNvSpPr>
            <p:nvPr userDrawn="1"/>
          </p:nvSpPr>
          <p:spPr bwMode="gray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99" name="Freeform 49"/>
            <p:cNvSpPr>
              <a:spLocks/>
            </p:cNvSpPr>
            <p:nvPr userDrawn="1"/>
          </p:nvSpPr>
          <p:spPr bwMode="gray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100" name="Freeform 50"/>
            <p:cNvSpPr>
              <a:spLocks/>
            </p:cNvSpPr>
            <p:nvPr userDrawn="1"/>
          </p:nvSpPr>
          <p:spPr bwMode="gray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101" name="Freeform 51"/>
            <p:cNvSpPr>
              <a:spLocks/>
            </p:cNvSpPr>
            <p:nvPr userDrawn="1"/>
          </p:nvSpPr>
          <p:spPr bwMode="gray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102" name="Freeform 52"/>
            <p:cNvSpPr>
              <a:spLocks/>
            </p:cNvSpPr>
            <p:nvPr userDrawn="1"/>
          </p:nvSpPr>
          <p:spPr bwMode="gray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103" name="Freeform 53"/>
            <p:cNvSpPr>
              <a:spLocks/>
            </p:cNvSpPr>
            <p:nvPr userDrawn="1"/>
          </p:nvSpPr>
          <p:spPr bwMode="gray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104" name="Freeform 54"/>
            <p:cNvSpPr>
              <a:spLocks/>
            </p:cNvSpPr>
            <p:nvPr userDrawn="1"/>
          </p:nvSpPr>
          <p:spPr bwMode="gray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105" name="Freeform 55"/>
            <p:cNvSpPr>
              <a:spLocks/>
            </p:cNvSpPr>
            <p:nvPr userDrawn="1"/>
          </p:nvSpPr>
          <p:spPr bwMode="gray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106" name="Freeform 56"/>
            <p:cNvSpPr>
              <a:spLocks/>
            </p:cNvSpPr>
            <p:nvPr userDrawn="1"/>
          </p:nvSpPr>
          <p:spPr bwMode="gray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107" name="Freeform 57"/>
            <p:cNvSpPr>
              <a:spLocks/>
            </p:cNvSpPr>
            <p:nvPr userDrawn="1"/>
          </p:nvSpPr>
          <p:spPr bwMode="gray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108" name="Freeform 58"/>
            <p:cNvSpPr>
              <a:spLocks/>
            </p:cNvSpPr>
            <p:nvPr userDrawn="1"/>
          </p:nvSpPr>
          <p:spPr bwMode="gray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109" name="Freeform 59"/>
            <p:cNvSpPr>
              <a:spLocks/>
            </p:cNvSpPr>
            <p:nvPr userDrawn="1"/>
          </p:nvSpPr>
          <p:spPr bwMode="gray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</p:grpSp>
      <p:sp>
        <p:nvSpPr>
          <p:cNvPr id="4" name="empower - DO NOT DELETE!!!" hidden="1"/>
          <p:cNvSpPr/>
          <p:nvPr userDrawn="1">
            <p:custDataLst>
              <p:tags r:id="rId59"/>
            </p:custDataLst>
          </p:nvPr>
        </p:nvSpPr>
        <p:spPr bwMode="auto">
          <a:xfrm>
            <a:off x="0" y="0"/>
            <a:ext cx="0" cy="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10" name="cdtTextBox 11 Id18">
            <a:extLst>
              <a:ext uri="{FF2B5EF4-FFF2-40B4-BE49-F238E27FC236}">
                <a16:creationId xmlns:a16="http://schemas.microsoft.com/office/drawing/2014/main" id="{82E56452-6E23-4CA9-9901-979554BB90F5}"/>
              </a:ext>
            </a:extLst>
          </p:cNvPr>
          <p:cNvSpPr txBox="1"/>
          <p:nvPr userDrawn="1">
            <p:custDataLst>
              <p:tags r:id="rId60"/>
            </p:custDataLst>
          </p:nvPr>
        </p:nvSpPr>
        <p:spPr>
          <a:xfrm>
            <a:off x="0" y="6597650"/>
            <a:ext cx="1765285" cy="260350"/>
          </a:xfrm>
          <a:prstGeom prst="rect">
            <a:avLst/>
          </a:prstGeom>
          <a:noFill/>
        </p:spPr>
        <p:txBody>
          <a:bodyPr wrap="square" lIns="6264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noProof="0">
                <a:solidFill>
                  <a:srgbClr val="000000"/>
                </a:solidFill>
              </a:rPr>
              <a:t>Page </a:t>
            </a:r>
            <a:fld id="{91E7552C-A157-4A4F-8E99-698C0325FC94}" type="slidenum">
              <a:rPr lang="de-DE" sz="1000" noProof="0" smtClean="0">
                <a:solidFill>
                  <a:srgbClr val="000000"/>
                </a:solidFill>
              </a:rPr>
              <a:pPr>
                <a:lnSpc>
                  <a:spcPct val="110000"/>
                </a:lnSpc>
                <a:spcBef>
                  <a:spcPts val="0"/>
                </a:spcBef>
              </a:pPr>
              <a:t>‹#›</a:t>
            </a:fld>
            <a:endParaRPr lang="de-DE" sz="1000" noProof="0" dirty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2" r:id="rId2"/>
    <p:sldLayoutId id="2147483708" r:id="rId3"/>
    <p:sldLayoutId id="2147483709" r:id="rId4"/>
    <p:sldLayoutId id="2147483710" r:id="rId5"/>
    <p:sldLayoutId id="2147483711" r:id="rId6"/>
    <p:sldLayoutId id="2147483703" r:id="rId7"/>
    <p:sldLayoutId id="2147483679" r:id="rId8"/>
    <p:sldLayoutId id="2147483695" r:id="rId9"/>
    <p:sldLayoutId id="2147483705" r:id="rId10"/>
    <p:sldLayoutId id="2147483706" r:id="rId11"/>
    <p:sldLayoutId id="2147483713" r:id="rId12"/>
    <p:sldLayoutId id="2147483712" r:id="rId13"/>
    <p:sldLayoutId id="2147483670" r:id="rId14"/>
    <p:sldLayoutId id="2147483692" r:id="rId15"/>
    <p:sldLayoutId id="2147483696" r:id="rId16"/>
    <p:sldLayoutId id="2147483707" r:id="rId17"/>
    <p:sldLayoutId id="2147483715" r:id="rId18"/>
    <p:sldLayoutId id="2147483683" r:id="rId19"/>
    <p:sldLayoutId id="2147483681" r:id="rId20"/>
    <p:sldLayoutId id="2147483697" r:id="rId21"/>
    <p:sldLayoutId id="2147483691" r:id="rId22"/>
    <p:sldLayoutId id="2147483693" r:id="rId23"/>
    <p:sldLayoutId id="2147483684" r:id="rId24"/>
    <p:sldLayoutId id="2147483685" r:id="rId25"/>
    <p:sldLayoutId id="2147483694" r:id="rId26"/>
    <p:sldLayoutId id="2147483686" r:id="rId27"/>
    <p:sldLayoutId id="2147483688" r:id="rId28"/>
    <p:sldLayoutId id="2147483704" r:id="rId29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46E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0" indent="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Arial" pitchFamily="34" charset="0"/>
        <a:buNone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388" indent="-1800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800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8163" indent="-1800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20000" indent="-1800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720000" indent="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None/>
        <a:defRPr>
          <a:solidFill>
            <a:schemeClr val="tx1"/>
          </a:solidFill>
          <a:latin typeface="+mn-lt"/>
          <a:ea typeface="+mn-ea"/>
        </a:defRPr>
      </a:lvl6pPr>
      <a:lvl7pPr marL="720000" indent="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None/>
        <a:defRPr>
          <a:solidFill>
            <a:schemeClr val="tx1"/>
          </a:solidFill>
          <a:latin typeface="+mn-lt"/>
          <a:ea typeface="+mn-ea"/>
        </a:defRPr>
      </a:lvl7pPr>
      <a:lvl8pPr marL="720000" indent="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None/>
        <a:defRPr>
          <a:solidFill>
            <a:schemeClr val="tx1"/>
          </a:solidFill>
          <a:latin typeface="+mn-lt"/>
          <a:ea typeface="+mn-ea"/>
        </a:defRPr>
      </a:lvl8pPr>
      <a:lvl9pPr marL="720000" indent="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None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slideLayout" Target="../slideLayouts/slideLayout15.xml"/><Relationship Id="rId5" Type="http://schemas.openxmlformats.org/officeDocument/2006/relationships/tags" Target="../tags/tag99.xml"/><Relationship Id="rId10" Type="http://schemas.openxmlformats.org/officeDocument/2006/relationships/tags" Target="../tags/tag104.xml"/><Relationship Id="rId4" Type="http://schemas.openxmlformats.org/officeDocument/2006/relationships/tags" Target="../tags/tag98.xml"/><Relationship Id="rId9" Type="http://schemas.openxmlformats.org/officeDocument/2006/relationships/tags" Target="../tags/tag10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4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27063" y="3428999"/>
            <a:ext cx="10296782" cy="237349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i="1" dirty="0">
                <a:solidFill>
                  <a:schemeClr val="lt1"/>
                </a:solidFill>
              </a:rPr>
              <a:t>Application</a:t>
            </a:r>
            <a:br>
              <a:rPr lang="en-US" i="1" dirty="0">
                <a:solidFill>
                  <a:schemeClr val="lt1"/>
                </a:solidFill>
              </a:rPr>
            </a:br>
            <a:r>
              <a:rPr lang="en-US" i="1" dirty="0">
                <a:solidFill>
                  <a:schemeClr val="lt1"/>
                </a:solidFill>
              </a:rPr>
              <a:t>Siemens.TestEvaluationConsole.exe </a:t>
            </a:r>
            <a:br>
              <a:rPr lang="en-US" dirty="0">
                <a:solidFill>
                  <a:schemeClr val="lt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dirty="0">
                <a:solidFill>
                  <a:schemeClr val="lt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Description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201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gefaltete Ecke 1">
            <a:extLst>
              <a:ext uri="{FF2B5EF4-FFF2-40B4-BE49-F238E27FC236}">
                <a16:creationId xmlns:a16="http://schemas.microsoft.com/office/drawing/2014/main" id="{0BF2C205-933D-40CB-B5DA-F4CD4FF93ED9}"/>
              </a:ext>
            </a:extLst>
          </p:cNvPr>
          <p:cNvSpPr/>
          <p:nvPr/>
        </p:nvSpPr>
        <p:spPr bwMode="auto">
          <a:xfrm>
            <a:off x="1725487" y="2564880"/>
            <a:ext cx="1368190" cy="792110"/>
          </a:xfrm>
          <a:prstGeom prst="foldedCorner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Report file from 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ProjectChecker</a:t>
            </a:r>
            <a:endParaRPr lang="en-US" sz="12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Rechteck: gefaltete Ecke 4">
            <a:extLst>
              <a:ext uri="{FF2B5EF4-FFF2-40B4-BE49-F238E27FC236}">
                <a16:creationId xmlns:a16="http://schemas.microsoft.com/office/drawing/2014/main" id="{1D821E60-22AC-4FE7-B26B-CB5364E5F5EF}"/>
              </a:ext>
            </a:extLst>
          </p:cNvPr>
          <p:cNvSpPr/>
          <p:nvPr/>
        </p:nvSpPr>
        <p:spPr bwMode="auto">
          <a:xfrm>
            <a:off x="1725278" y="3509390"/>
            <a:ext cx="1368190" cy="792110"/>
          </a:xfrm>
          <a:prstGeom prst="foldedCorner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Report file from 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UnitTest</a:t>
            </a:r>
            <a:endParaRPr lang="en-US" sz="12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Rechteck: gefaltete Ecke 7">
            <a:extLst>
              <a:ext uri="{FF2B5EF4-FFF2-40B4-BE49-F238E27FC236}">
                <a16:creationId xmlns:a16="http://schemas.microsoft.com/office/drawing/2014/main" id="{0264E439-F09C-456A-9C98-3DB34043A224}"/>
              </a:ext>
            </a:extLst>
          </p:cNvPr>
          <p:cNvSpPr/>
          <p:nvPr/>
        </p:nvSpPr>
        <p:spPr bwMode="auto">
          <a:xfrm>
            <a:off x="1725278" y="4453900"/>
            <a:ext cx="1368190" cy="792110"/>
          </a:xfrm>
          <a:prstGeom prst="foldedCorner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Report file from …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6087BFF-B744-4C76-B56F-123A66A720D5}"/>
              </a:ext>
            </a:extLst>
          </p:cNvPr>
          <p:cNvSpPr/>
          <p:nvPr/>
        </p:nvSpPr>
        <p:spPr bwMode="auto">
          <a:xfrm>
            <a:off x="4830853" y="3041325"/>
            <a:ext cx="3024420" cy="1728240"/>
          </a:xfrm>
          <a:prstGeom prst="rect">
            <a:avLst/>
          </a:prstGeom>
          <a:solidFill>
            <a:srgbClr val="7DD2E6"/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i="1" dirty="0">
                <a:solidFill>
                  <a:schemeClr val="tx1"/>
                </a:solidFill>
              </a:rPr>
              <a:t>Application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i="1" dirty="0">
                <a:solidFill>
                  <a:schemeClr val="tx1"/>
                </a:solidFill>
              </a:rPr>
              <a:t>Siemens.TestEvaluationConsole.exe </a:t>
            </a:r>
            <a:endParaRPr lang="en-US" sz="18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9AE13C1-9EDA-498A-B9F1-DA214FCA99CE}"/>
              </a:ext>
            </a:extLst>
          </p:cNvPr>
          <p:cNvCxnSpPr>
            <a:stCxn id="2" idx="3"/>
            <a:endCxn id="3" idx="1"/>
          </p:cNvCxnSpPr>
          <p:nvPr/>
        </p:nvCxnSpPr>
        <p:spPr bwMode="auto">
          <a:xfrm>
            <a:off x="3093677" y="2960935"/>
            <a:ext cx="1737176" cy="94451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36344C2D-130B-4975-B401-FD212F375856}"/>
              </a:ext>
            </a:extLst>
          </p:cNvPr>
          <p:cNvSpPr/>
          <p:nvPr/>
        </p:nvSpPr>
        <p:spPr bwMode="auto">
          <a:xfrm>
            <a:off x="5109957" y="404580"/>
            <a:ext cx="2448340" cy="1368190"/>
          </a:xfrm>
          <a:prstGeom prst="rect">
            <a:avLst/>
          </a:prstGeom>
          <a:solidFill>
            <a:srgbClr val="7DD2E6"/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Application JENKINS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756E6EE-3754-49F0-A3BD-054B1B09EF22}"/>
              </a:ext>
            </a:extLst>
          </p:cNvPr>
          <p:cNvCxnSpPr>
            <a:stCxn id="5" idx="3"/>
            <a:endCxn id="3" idx="1"/>
          </p:cNvCxnSpPr>
          <p:nvPr/>
        </p:nvCxnSpPr>
        <p:spPr bwMode="auto">
          <a:xfrm>
            <a:off x="3093468" y="3905445"/>
            <a:ext cx="1737385" cy="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623F197-AA98-4A06-A1C9-99DC6A27AC90}"/>
              </a:ext>
            </a:extLst>
          </p:cNvPr>
          <p:cNvCxnSpPr>
            <a:stCxn id="8" idx="3"/>
            <a:endCxn id="3" idx="1"/>
          </p:cNvCxnSpPr>
          <p:nvPr/>
        </p:nvCxnSpPr>
        <p:spPr bwMode="auto">
          <a:xfrm flipV="1">
            <a:off x="3093468" y="3905445"/>
            <a:ext cx="1737385" cy="94451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28E0C278-70E3-45C4-8950-156C9AB39C75}"/>
              </a:ext>
            </a:extLst>
          </p:cNvPr>
          <p:cNvCxnSpPr/>
          <p:nvPr/>
        </p:nvCxnSpPr>
        <p:spPr bwMode="auto">
          <a:xfrm flipH="1">
            <a:off x="6172271" y="1788114"/>
            <a:ext cx="17836" cy="1253211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Rechteck: gefaltete Ecke 34">
            <a:extLst>
              <a:ext uri="{FF2B5EF4-FFF2-40B4-BE49-F238E27FC236}">
                <a16:creationId xmlns:a16="http://schemas.microsoft.com/office/drawing/2014/main" id="{D1B9052B-8A3D-47E0-A86B-1DBE531E1E76}"/>
              </a:ext>
            </a:extLst>
          </p:cNvPr>
          <p:cNvSpPr/>
          <p:nvPr/>
        </p:nvSpPr>
        <p:spPr bwMode="auto">
          <a:xfrm>
            <a:off x="3957797" y="5318020"/>
            <a:ext cx="1493288" cy="792110"/>
          </a:xfrm>
          <a:prstGeom prst="foldedCorner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Config file how to evaluate file from 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ProjectCecker</a:t>
            </a:r>
            <a:endParaRPr lang="en-US" sz="12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6" name="Rechteck: gefaltete Ecke 35">
            <a:extLst>
              <a:ext uri="{FF2B5EF4-FFF2-40B4-BE49-F238E27FC236}">
                <a16:creationId xmlns:a16="http://schemas.microsoft.com/office/drawing/2014/main" id="{A8E1C8C2-B52D-4AEE-84D4-4482195755D0}"/>
              </a:ext>
            </a:extLst>
          </p:cNvPr>
          <p:cNvSpPr/>
          <p:nvPr/>
        </p:nvSpPr>
        <p:spPr bwMode="auto">
          <a:xfrm>
            <a:off x="5560186" y="5318020"/>
            <a:ext cx="1493288" cy="792110"/>
          </a:xfrm>
          <a:prstGeom prst="foldedCorner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Config file how to evaluate file from 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UnitTest</a:t>
            </a:r>
            <a:endParaRPr lang="en-US" sz="12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7" name="Rechteck: gefaltete Ecke 36">
            <a:extLst>
              <a:ext uri="{FF2B5EF4-FFF2-40B4-BE49-F238E27FC236}">
                <a16:creationId xmlns:a16="http://schemas.microsoft.com/office/drawing/2014/main" id="{B256F286-17DC-49A6-891C-FE18AEE40D27}"/>
              </a:ext>
            </a:extLst>
          </p:cNvPr>
          <p:cNvSpPr/>
          <p:nvPr/>
        </p:nvSpPr>
        <p:spPr bwMode="auto">
          <a:xfrm>
            <a:off x="7162575" y="5310254"/>
            <a:ext cx="1493288" cy="792110"/>
          </a:xfrm>
          <a:prstGeom prst="foldedCorner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Config file how to evaluate file from …</a:t>
            </a: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92BC22AC-613A-4D41-9F2D-AA7D9C3AE688}"/>
              </a:ext>
            </a:extLst>
          </p:cNvPr>
          <p:cNvCxnSpPr>
            <a:stCxn id="35" idx="0"/>
            <a:endCxn id="3" idx="2"/>
          </p:cNvCxnSpPr>
          <p:nvPr/>
        </p:nvCxnSpPr>
        <p:spPr bwMode="auto">
          <a:xfrm flipV="1">
            <a:off x="4704441" y="4769565"/>
            <a:ext cx="1638622" cy="548455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5596BBA3-6FFA-4C46-9D58-6E8F72178F29}"/>
              </a:ext>
            </a:extLst>
          </p:cNvPr>
          <p:cNvCxnSpPr>
            <a:stCxn id="36" idx="0"/>
            <a:endCxn id="3" idx="2"/>
          </p:cNvCxnSpPr>
          <p:nvPr/>
        </p:nvCxnSpPr>
        <p:spPr bwMode="auto">
          <a:xfrm flipV="1">
            <a:off x="6306830" y="4769565"/>
            <a:ext cx="36233" cy="548455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006995D5-F967-4775-8CF4-647FC4EADE4C}"/>
              </a:ext>
            </a:extLst>
          </p:cNvPr>
          <p:cNvCxnSpPr>
            <a:stCxn id="37" idx="0"/>
            <a:endCxn id="3" idx="2"/>
          </p:cNvCxnSpPr>
          <p:nvPr/>
        </p:nvCxnSpPr>
        <p:spPr bwMode="auto">
          <a:xfrm flipH="1" flipV="1">
            <a:off x="6343063" y="4769565"/>
            <a:ext cx="1566156" cy="540689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Rechteck: gefaltete Ecke 46">
            <a:extLst>
              <a:ext uri="{FF2B5EF4-FFF2-40B4-BE49-F238E27FC236}">
                <a16:creationId xmlns:a16="http://schemas.microsoft.com/office/drawing/2014/main" id="{7AD87242-5B29-41AD-A1E1-483AAE64216C}"/>
              </a:ext>
            </a:extLst>
          </p:cNvPr>
          <p:cNvSpPr/>
          <p:nvPr/>
        </p:nvSpPr>
        <p:spPr bwMode="auto">
          <a:xfrm>
            <a:off x="9358547" y="3501010"/>
            <a:ext cx="1493288" cy="792110"/>
          </a:xfrm>
          <a:prstGeom prst="foldedCorner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Result file in format JUNIT-XML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6218C699-A44A-40F5-B953-8742423EEB8C}"/>
              </a:ext>
            </a:extLst>
          </p:cNvPr>
          <p:cNvCxnSpPr>
            <a:stCxn id="3" idx="3"/>
            <a:endCxn id="47" idx="1"/>
          </p:cNvCxnSpPr>
          <p:nvPr/>
        </p:nvCxnSpPr>
        <p:spPr bwMode="auto">
          <a:xfrm flipV="1">
            <a:off x="7855273" y="3897065"/>
            <a:ext cx="1503274" cy="838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B82609B9-8459-4073-A8D6-4D5AB4888F62}"/>
              </a:ext>
            </a:extLst>
          </p:cNvPr>
          <p:cNvCxnSpPr/>
          <p:nvPr/>
        </p:nvCxnSpPr>
        <p:spPr bwMode="auto">
          <a:xfrm flipV="1">
            <a:off x="6882102" y="1788114"/>
            <a:ext cx="0" cy="1253212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532C1794-2980-47F0-B3C5-4E52B473C42E}"/>
              </a:ext>
            </a:extLst>
          </p:cNvPr>
          <p:cNvSpPr txBox="1"/>
          <p:nvPr/>
        </p:nvSpPr>
        <p:spPr>
          <a:xfrm>
            <a:off x="4533877" y="1916790"/>
            <a:ext cx="1612325" cy="9999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Calls 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Siemens.Test</a:t>
            </a:r>
            <a:endParaRPr lang="en-US" sz="12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 err="1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EvaluationConsole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 and provides paths to</a:t>
            </a:r>
          </a:p>
          <a:p>
            <a:pPr marL="171450" indent="-171450">
              <a:lnSpc>
                <a:spcPct val="110000"/>
              </a:lnSpc>
              <a:spcBef>
                <a:spcPts val="0"/>
              </a:spcBef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Report file(s)</a:t>
            </a:r>
          </a:p>
          <a:p>
            <a:pPr marL="171450" indent="-171450">
              <a:lnSpc>
                <a:spcPct val="110000"/>
              </a:lnSpc>
              <a:spcBef>
                <a:spcPts val="0"/>
              </a:spcBef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Config file(s)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7D778001-06EE-4398-BA6A-B80FBAE5D396}"/>
              </a:ext>
            </a:extLst>
          </p:cNvPr>
          <p:cNvSpPr txBox="1"/>
          <p:nvPr/>
        </p:nvSpPr>
        <p:spPr>
          <a:xfrm>
            <a:off x="6954112" y="1984089"/>
            <a:ext cx="1612325" cy="7968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Returns status of evaluation (EXIT_CODE == 0 : successful, != 0 error)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84FDC878-D5A9-4EF1-ACEE-B7C3AFD67853}"/>
              </a:ext>
            </a:extLst>
          </p:cNvPr>
          <p:cNvSpPr txBox="1"/>
          <p:nvPr/>
        </p:nvSpPr>
        <p:spPr>
          <a:xfrm>
            <a:off x="3299786" y="3918013"/>
            <a:ext cx="598751" cy="1874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Optional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EDB6224A-0472-4502-AB80-B18B71336C80}"/>
              </a:ext>
            </a:extLst>
          </p:cNvPr>
          <p:cNvSpPr txBox="1"/>
          <p:nvPr/>
        </p:nvSpPr>
        <p:spPr>
          <a:xfrm>
            <a:off x="3707551" y="4560180"/>
            <a:ext cx="598751" cy="1874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Optional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7C8805FC-8B6E-48E2-8772-D1A4C628CAEC}"/>
              </a:ext>
            </a:extLst>
          </p:cNvPr>
          <p:cNvSpPr txBox="1"/>
          <p:nvPr/>
        </p:nvSpPr>
        <p:spPr>
          <a:xfrm>
            <a:off x="6358322" y="5076517"/>
            <a:ext cx="598751" cy="1874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Optional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52637BE8-F016-4F1A-93D8-BB721101116E}"/>
              </a:ext>
            </a:extLst>
          </p:cNvPr>
          <p:cNvSpPr txBox="1"/>
          <p:nvPr/>
        </p:nvSpPr>
        <p:spPr>
          <a:xfrm>
            <a:off x="7654660" y="5023447"/>
            <a:ext cx="598751" cy="1874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Optional</a:t>
            </a:r>
          </a:p>
        </p:txBody>
      </p:sp>
      <p:sp>
        <p:nvSpPr>
          <p:cNvPr id="63" name="Titel 1">
            <a:extLst>
              <a:ext uri="{FF2B5EF4-FFF2-40B4-BE49-F238E27FC236}">
                <a16:creationId xmlns:a16="http://schemas.microsoft.com/office/drawing/2014/main" id="{1B22DF18-0955-4BB0-A904-0C9CBFD65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en-US" dirty="0"/>
              <a:t>Overview tools and files</a:t>
            </a:r>
          </a:p>
        </p:txBody>
      </p:sp>
    </p:spTree>
    <p:extLst>
      <p:ext uri="{BB962C8B-B14F-4D97-AF65-F5344CB8AC3E}">
        <p14:creationId xmlns:p14="http://schemas.microsoft.com/office/powerpoint/2010/main" val="2834840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A4F984-3176-440E-A856-60FE131F7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based on </a:t>
            </a:r>
            <a:r>
              <a:rPr lang="en-US" dirty="0" err="1"/>
              <a:t>Unittest</a:t>
            </a:r>
            <a:br>
              <a:rPr lang="en-US" dirty="0"/>
            </a:br>
            <a:r>
              <a:rPr lang="en-US" dirty="0"/>
              <a:t>Overview (details on next slide)</a:t>
            </a:r>
          </a:p>
        </p:txBody>
      </p:sp>
      <p:sp>
        <p:nvSpPr>
          <p:cNvPr id="4" name="Rechteck: gefaltete Ecke 3">
            <a:extLst>
              <a:ext uri="{FF2B5EF4-FFF2-40B4-BE49-F238E27FC236}">
                <a16:creationId xmlns:a16="http://schemas.microsoft.com/office/drawing/2014/main" id="{276C0F27-5F3A-4495-8943-B449547DCD5E}"/>
              </a:ext>
            </a:extLst>
          </p:cNvPr>
          <p:cNvSpPr/>
          <p:nvPr/>
        </p:nvSpPr>
        <p:spPr bwMode="auto">
          <a:xfrm>
            <a:off x="554405" y="1340710"/>
            <a:ext cx="3238292" cy="4896680"/>
          </a:xfrm>
          <a:prstGeom prst="foldedCorner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2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2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Report file from 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UnitTest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 (e.g. LStd_Integrator_Testfixture_Result_failure.xml)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2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&lt;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TestFixtureResult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 …&gt;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…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&lt;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PlcTag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xsi:type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="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ValidatedPlcTag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" Name="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LStd_Integrator_DB.ActSpeed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" Type="Real" Value="0.3800667" 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MaxValueDifference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="0.3" 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ExpectedType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="Real" 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ExpectedValue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="2.0" </a:t>
            </a:r>
            <a:r>
              <a:rPr lang="en-US" sz="1200" dirty="0">
                <a:solidFill>
                  <a:srgbClr val="2387AA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Result="Failure"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&gt;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</a:t>
            </a:r>
            <a:r>
              <a:rPr lang="en-US" sz="1200" dirty="0">
                <a:solidFill>
                  <a:srgbClr val="2387AA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&lt;Message&gt;Value of PLC Tag "</a:t>
            </a:r>
            <a:r>
              <a:rPr lang="en-US" sz="1200" dirty="0" err="1">
                <a:solidFill>
                  <a:srgbClr val="2387AA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LStd_Integrator_DB.ActSpeed</a:t>
            </a:r>
            <a:r>
              <a:rPr lang="en-US" sz="1200" dirty="0">
                <a:solidFill>
                  <a:srgbClr val="2387AA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" doesn't match! Expected: 2.0, But was: 0.3800667 (Max Allowed Diff=0.3)&lt;/Message&gt;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&lt;/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PlcTag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&gt;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…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200" dirty="0">
                <a:solidFill>
                  <a:srgbClr val="FF0000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&lt;Result&gt;Failure&lt;/Result&gt;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200" dirty="0">
                <a:solidFill>
                  <a:srgbClr val="FF0000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  &lt;Message&gt;Value of PLC Tag "</a:t>
            </a:r>
            <a:r>
              <a:rPr lang="en-US" sz="1200" dirty="0" err="1">
                <a:solidFill>
                  <a:srgbClr val="FF0000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LStd_Integrator_DB.ActSpeed</a:t>
            </a:r>
            <a:r>
              <a:rPr lang="en-US" sz="1200" dirty="0">
                <a:solidFill>
                  <a:srgbClr val="FF0000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" doesn't match! Expected: 2.0, But was: 0.3799407 (Max Allowed Diff=0.3)&lt;/Message&gt;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&lt;/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TestFixtureResult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&gt;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39A5268-887E-4392-9C54-886CB81A9488}"/>
              </a:ext>
            </a:extLst>
          </p:cNvPr>
          <p:cNvSpPr/>
          <p:nvPr/>
        </p:nvSpPr>
        <p:spPr bwMode="auto">
          <a:xfrm>
            <a:off x="4591287" y="2105195"/>
            <a:ext cx="3568467" cy="1203086"/>
          </a:xfrm>
          <a:prstGeom prst="rect">
            <a:avLst/>
          </a:prstGeom>
          <a:solidFill>
            <a:srgbClr val="7DD2E6"/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i="1" dirty="0">
                <a:solidFill>
                  <a:schemeClr val="tx1"/>
                </a:solidFill>
              </a:rPr>
              <a:t>Application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i="1" dirty="0">
                <a:solidFill>
                  <a:schemeClr val="tx1"/>
                </a:solidFill>
              </a:rPr>
              <a:t>Siemens.TestEvaluationConsole.exe </a:t>
            </a:r>
            <a:endParaRPr lang="en-US" sz="18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28B05156-B64D-4F9F-B9AE-9A98E81DB577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 bwMode="auto">
          <a:xfrm flipV="1">
            <a:off x="3792697" y="2706738"/>
            <a:ext cx="798590" cy="1082312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2E82B851-B963-4A8F-8992-0E806DA24BCE}"/>
              </a:ext>
            </a:extLst>
          </p:cNvPr>
          <p:cNvSpPr/>
          <p:nvPr/>
        </p:nvSpPr>
        <p:spPr bwMode="auto">
          <a:xfrm>
            <a:off x="5151350" y="1211816"/>
            <a:ext cx="2448340" cy="560954"/>
          </a:xfrm>
          <a:prstGeom prst="rect">
            <a:avLst/>
          </a:prstGeom>
          <a:solidFill>
            <a:srgbClr val="7DD2E6"/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Application JENKINS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B070BFF-A0BE-45CB-9B52-26821AD8FEE9}"/>
              </a:ext>
            </a:extLst>
          </p:cNvPr>
          <p:cNvCxnSpPr/>
          <p:nvPr/>
        </p:nvCxnSpPr>
        <p:spPr bwMode="auto">
          <a:xfrm>
            <a:off x="5883145" y="1788114"/>
            <a:ext cx="0" cy="317081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Rechteck: gefaltete Ecke 12">
            <a:extLst>
              <a:ext uri="{FF2B5EF4-FFF2-40B4-BE49-F238E27FC236}">
                <a16:creationId xmlns:a16="http://schemas.microsoft.com/office/drawing/2014/main" id="{F05CA948-9D20-43D0-9158-78F4D67883D8}"/>
              </a:ext>
            </a:extLst>
          </p:cNvPr>
          <p:cNvSpPr/>
          <p:nvPr/>
        </p:nvSpPr>
        <p:spPr bwMode="auto">
          <a:xfrm>
            <a:off x="4154905" y="3640706"/>
            <a:ext cx="4441230" cy="2596684"/>
          </a:xfrm>
          <a:prstGeom prst="foldedCorner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2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2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Config file how to evaluate file from 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UnitTest</a:t>
            </a:r>
            <a:endParaRPr lang="en-US" sz="12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2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&lt;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TestEvaluationRules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 …&gt;…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&lt;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GlobalTestsStatus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 …&gt;&lt;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NoError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&gt; /</a:t>
            </a:r>
            <a:r>
              <a:rPr lang="en-US" sz="1200" dirty="0">
                <a:solidFill>
                  <a:srgbClr val="FF0000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/</a:t>
            </a:r>
            <a:r>
              <a:rPr lang="en-US" sz="1200" dirty="0" err="1">
                <a:solidFill>
                  <a:srgbClr val="FF0000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TestFixtureResult</a:t>
            </a:r>
            <a:r>
              <a:rPr lang="en-US" sz="1200" dirty="0">
                <a:solidFill>
                  <a:srgbClr val="FF0000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/Result[text()=“Success”] 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&lt;/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NoError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&gt; &lt;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GlobalTestsStatus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&gt;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&lt;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SingleTestStatus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&gt;&lt;Error&gt;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200" dirty="0">
                <a:solidFill>
                  <a:srgbClr val="2387AA"/>
                </a:solidFill>
                <a:latin typeface="+mn-lt"/>
                <a:ea typeface="Arial Unicode MS" panose="020B0604020202020204" pitchFamily="34" charset="-128"/>
              </a:rPr>
              <a:t>//*[Result=‘failure’]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&lt;/Error&gt;&lt;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ErrorMessage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</a:rPr>
              <a:t>&gt;</a:t>
            </a:r>
            <a:r>
              <a:rPr lang="en-US" sz="1200" dirty="0">
                <a:solidFill>
                  <a:srgbClr val="2387AA"/>
                </a:solidFill>
                <a:latin typeface="+mn-lt"/>
                <a:ea typeface="Arial Unicode MS" panose="020B0604020202020204" pitchFamily="34" charset="-128"/>
              </a:rPr>
              <a:t>//*[Result=‘failure’] /following-sibling::Message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&lt;/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ErrorMessage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&gt;…&lt;/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SingleTestStatus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&gt;…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&lt;/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TestEvaluationRules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&gt;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B34BC67-1C9B-4651-AA46-82EE7FAEF7E3}"/>
              </a:ext>
            </a:extLst>
          </p:cNvPr>
          <p:cNvCxnSpPr>
            <a:cxnSpLocks/>
            <a:stCxn id="13" idx="0"/>
            <a:endCxn id="7" idx="2"/>
          </p:cNvCxnSpPr>
          <p:nvPr/>
        </p:nvCxnSpPr>
        <p:spPr bwMode="auto">
          <a:xfrm flipV="1">
            <a:off x="6375520" y="3308281"/>
            <a:ext cx="1" cy="332425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Rechteck: gefaltete Ecke 18">
            <a:extLst>
              <a:ext uri="{FF2B5EF4-FFF2-40B4-BE49-F238E27FC236}">
                <a16:creationId xmlns:a16="http://schemas.microsoft.com/office/drawing/2014/main" id="{8B2C24FD-ED40-4F68-8F0A-902434F36C5C}"/>
              </a:ext>
            </a:extLst>
          </p:cNvPr>
          <p:cNvSpPr/>
          <p:nvPr/>
        </p:nvSpPr>
        <p:spPr bwMode="auto">
          <a:xfrm>
            <a:off x="8769189" y="1211816"/>
            <a:ext cx="3090786" cy="4953563"/>
          </a:xfrm>
          <a:prstGeom prst="foldedCorner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2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2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Result file in format JUNIT-XML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2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&lt;?xml version="1.0" encoding="UTF-8"?&gt;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&lt;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testsuites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 disabled="0</a:t>
            </a:r>
            <a:r>
              <a:rPr lang="en-US" sz="1200" dirty="0">
                <a:solidFill>
                  <a:srgbClr val="FF0000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" errors="10" 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failures="0" name="" tests="20" time=""&gt;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sz="1200" dirty="0">
                <a:solidFill>
                  <a:srgbClr val="FF0000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&lt;</a:t>
            </a:r>
            <a:r>
              <a:rPr lang="en-US" sz="1200" dirty="0" err="1">
                <a:solidFill>
                  <a:srgbClr val="FF0000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testsuite</a:t>
            </a:r>
            <a:r>
              <a:rPr lang="en-US" sz="1200" dirty="0">
                <a:solidFill>
                  <a:srgbClr val="FF0000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 name="</a:t>
            </a:r>
            <a:r>
              <a:rPr lang="en-US" sz="1200" dirty="0" err="1">
                <a:solidFill>
                  <a:srgbClr val="FF0000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LStd_Integrator_Testfixture_Result_failure</a:t>
            </a:r>
            <a:r>
              <a:rPr lang="en-US" sz="1200" dirty="0">
                <a:solidFill>
                  <a:srgbClr val="FF0000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" tests="30" disabled="0" errors="10" failures="0" id="0" skipped="0" time="" timestamp="2020-07-06T10:06:17.7164938Z"&gt;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    </a:t>
            </a:r>
            <a:r>
              <a:rPr lang="en-US" sz="1200" dirty="0">
                <a:solidFill>
                  <a:srgbClr val="2387AA"/>
                </a:solidFill>
                <a:latin typeface="+mn-lt"/>
                <a:ea typeface="Arial Unicode MS" panose="020B0604020202020204" pitchFamily="34" charset="-128"/>
              </a:rPr>
              <a:t>&lt;testcase name="</a:t>
            </a:r>
            <a:r>
              <a:rPr lang="en-US" sz="1200" dirty="0" err="1">
                <a:solidFill>
                  <a:srgbClr val="2387AA"/>
                </a:solidFill>
                <a:latin typeface="+mn-lt"/>
                <a:ea typeface="Arial Unicode MS" panose="020B0604020202020204" pitchFamily="34" charset="-128"/>
              </a:rPr>
              <a:t>LStd_Integrator_DB.ActSpeed</a:t>
            </a:r>
            <a:r>
              <a:rPr lang="en-US" sz="1200" dirty="0">
                <a:solidFill>
                  <a:srgbClr val="2387AA"/>
                </a:solidFill>
                <a:latin typeface="+mn-lt"/>
                <a:ea typeface="Arial Unicode MS" panose="020B0604020202020204" pitchFamily="34" charset="-128"/>
              </a:rPr>
              <a:t>" assertions="1" </a:t>
            </a:r>
            <a:r>
              <a:rPr lang="en-US" sz="1200" dirty="0" err="1">
                <a:solidFill>
                  <a:srgbClr val="2387AA"/>
                </a:solidFill>
                <a:latin typeface="+mn-lt"/>
                <a:ea typeface="Arial Unicode MS" panose="020B0604020202020204" pitchFamily="34" charset="-128"/>
              </a:rPr>
              <a:t>classname</a:t>
            </a:r>
            <a:r>
              <a:rPr lang="en-US" sz="1200" dirty="0">
                <a:solidFill>
                  <a:srgbClr val="2387AA"/>
                </a:solidFill>
                <a:latin typeface="+mn-lt"/>
                <a:ea typeface="Arial Unicode MS" panose="020B0604020202020204" pitchFamily="34" charset="-128"/>
              </a:rPr>
              <a:t>="</a:t>
            </a:r>
            <a:r>
              <a:rPr lang="en-US" sz="1200" dirty="0" err="1">
                <a:solidFill>
                  <a:srgbClr val="2387AA"/>
                </a:solidFill>
                <a:latin typeface="+mn-lt"/>
                <a:ea typeface="Arial Unicode MS" panose="020B0604020202020204" pitchFamily="34" charset="-128"/>
              </a:rPr>
              <a:t>ValidatedPlcTag</a:t>
            </a:r>
            <a:r>
              <a:rPr lang="en-US" sz="1200" dirty="0">
                <a:solidFill>
                  <a:srgbClr val="2387AA"/>
                </a:solidFill>
                <a:latin typeface="+mn-lt"/>
                <a:ea typeface="Arial Unicode MS" panose="020B0604020202020204" pitchFamily="34" charset="-128"/>
              </a:rPr>
              <a:t>" status="" time=""&gt;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200" dirty="0">
                <a:solidFill>
                  <a:srgbClr val="2387AA"/>
                </a:solidFill>
                <a:latin typeface="+mn-lt"/>
                <a:ea typeface="Arial Unicode MS" panose="020B0604020202020204" pitchFamily="34" charset="-128"/>
              </a:rPr>
              <a:t>      &lt;failure message="Value of PLC Tag '</a:t>
            </a:r>
            <a:r>
              <a:rPr lang="en-US" sz="1200" dirty="0" err="1">
                <a:solidFill>
                  <a:srgbClr val="2387AA"/>
                </a:solidFill>
                <a:latin typeface="+mn-lt"/>
                <a:ea typeface="Arial Unicode MS" panose="020B0604020202020204" pitchFamily="34" charset="-128"/>
              </a:rPr>
              <a:t>LStd_Integrator_DB.ActSpeed</a:t>
            </a:r>
            <a:r>
              <a:rPr lang="en-US" sz="1200" dirty="0">
                <a:solidFill>
                  <a:srgbClr val="2387AA"/>
                </a:solidFill>
                <a:latin typeface="+mn-lt"/>
                <a:ea typeface="Arial Unicode MS" panose="020B0604020202020204" pitchFamily="34" charset="-128"/>
              </a:rPr>
              <a:t>' doesn't match! Expected: 2.0, But was: 0.3800667 (Max Allowed Diff=0.3)" type="</a:t>
            </a:r>
            <a:r>
              <a:rPr lang="en-US" sz="1200" dirty="0" err="1">
                <a:solidFill>
                  <a:srgbClr val="2387AA"/>
                </a:solidFill>
                <a:latin typeface="+mn-lt"/>
                <a:ea typeface="Arial Unicode MS" panose="020B0604020202020204" pitchFamily="34" charset="-128"/>
              </a:rPr>
              <a:t>ValueMismatch</a:t>
            </a:r>
            <a:r>
              <a:rPr lang="en-US" sz="1200" dirty="0">
                <a:solidFill>
                  <a:srgbClr val="2387AA"/>
                </a:solidFill>
                <a:latin typeface="+mn-lt"/>
                <a:ea typeface="Arial Unicode MS" panose="020B0604020202020204" pitchFamily="34" charset="-128"/>
              </a:rPr>
              <a:t>"&gt;&lt;/failure&gt;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200" dirty="0">
                <a:solidFill>
                  <a:srgbClr val="2387AA"/>
                </a:solidFill>
                <a:latin typeface="+mn-lt"/>
                <a:ea typeface="Arial Unicode MS" panose="020B0604020202020204" pitchFamily="34" charset="-128"/>
              </a:rPr>
              <a:t>    &lt;/testcase&gt;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  &lt;/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testsuite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&gt;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&lt;/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testsuites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&gt;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CCBB5BDB-4B8E-47FB-8E2E-161F3241563D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 bwMode="auto">
          <a:xfrm>
            <a:off x="8159754" y="2706738"/>
            <a:ext cx="609435" cy="98186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21242F88-0278-42CC-8A82-6DA44BB11B0B}"/>
              </a:ext>
            </a:extLst>
          </p:cNvPr>
          <p:cNvCxnSpPr/>
          <p:nvPr/>
        </p:nvCxnSpPr>
        <p:spPr bwMode="auto">
          <a:xfrm flipH="1" flipV="1">
            <a:off x="6374729" y="1772770"/>
            <a:ext cx="1583" cy="36005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Number 1">
            <a:extLst>
              <a:ext uri="{FF2B5EF4-FFF2-40B4-BE49-F238E27FC236}">
                <a16:creationId xmlns:a16="http://schemas.microsoft.com/office/drawing/2014/main" id="{8038ECDE-7EF4-403B-B415-2B3A3DD859C0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 bwMode="auto">
          <a:xfrm>
            <a:off x="5029181" y="1658655"/>
            <a:ext cx="288000" cy="288000"/>
          </a:xfrm>
          <a:prstGeom prst="rect">
            <a:avLst/>
          </a:prstGeom>
          <a:solidFill>
            <a:srgbClr val="EB780A"/>
          </a:solidFill>
          <a:ln>
            <a:noFill/>
          </a:ln>
          <a:effectLst/>
        </p:spPr>
        <p:txBody>
          <a:bodyPr wrap="square" lIns="0" tIns="0" rIns="0" bIns="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1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8" name="Number 1">
            <a:extLst>
              <a:ext uri="{FF2B5EF4-FFF2-40B4-BE49-F238E27FC236}">
                <a16:creationId xmlns:a16="http://schemas.microsoft.com/office/drawing/2014/main" id="{DD7227E7-89A1-4DED-97AD-510116CD6303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3998570" y="2863299"/>
            <a:ext cx="288000" cy="288000"/>
          </a:xfrm>
          <a:prstGeom prst="rect">
            <a:avLst/>
          </a:prstGeom>
          <a:solidFill>
            <a:srgbClr val="EB780A"/>
          </a:solidFill>
          <a:ln>
            <a:noFill/>
          </a:ln>
          <a:effectLst/>
        </p:spPr>
        <p:txBody>
          <a:bodyPr wrap="square" lIns="0" tIns="0" rIns="0" bIns="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16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9" name="Number 1">
            <a:extLst>
              <a:ext uri="{FF2B5EF4-FFF2-40B4-BE49-F238E27FC236}">
                <a16:creationId xmlns:a16="http://schemas.microsoft.com/office/drawing/2014/main" id="{BB53D00E-4397-46FD-8DF9-028C5B7C6FF6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>
            <a:off x="6050416" y="3284980"/>
            <a:ext cx="288000" cy="288000"/>
          </a:xfrm>
          <a:prstGeom prst="rect">
            <a:avLst/>
          </a:prstGeom>
          <a:solidFill>
            <a:srgbClr val="EB780A"/>
          </a:solidFill>
          <a:ln>
            <a:noFill/>
          </a:ln>
          <a:effectLst/>
        </p:spPr>
        <p:txBody>
          <a:bodyPr wrap="square" lIns="0" tIns="0" rIns="0" bIns="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16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0" name="Number 1">
            <a:extLst>
              <a:ext uri="{FF2B5EF4-FFF2-40B4-BE49-F238E27FC236}">
                <a16:creationId xmlns:a16="http://schemas.microsoft.com/office/drawing/2014/main" id="{489D4D52-0DE3-4E67-A1F5-88F2B0F712BC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>
            <a:off x="3925570" y="4390593"/>
            <a:ext cx="288000" cy="288000"/>
          </a:xfrm>
          <a:prstGeom prst="rect">
            <a:avLst/>
          </a:prstGeom>
          <a:solidFill>
            <a:srgbClr val="EB780A"/>
          </a:solidFill>
          <a:ln>
            <a:noFill/>
          </a:ln>
          <a:effectLst/>
        </p:spPr>
        <p:txBody>
          <a:bodyPr wrap="square" lIns="0" tIns="0" rIns="0" bIns="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16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61" name="Number 1">
            <a:extLst>
              <a:ext uri="{FF2B5EF4-FFF2-40B4-BE49-F238E27FC236}">
                <a16:creationId xmlns:a16="http://schemas.microsoft.com/office/drawing/2014/main" id="{03B60DE2-5A22-40DE-B40A-97A16A722F69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>
            <a:off x="266405" y="5373290"/>
            <a:ext cx="288000" cy="288000"/>
          </a:xfrm>
          <a:prstGeom prst="rect">
            <a:avLst/>
          </a:prstGeom>
          <a:solidFill>
            <a:srgbClr val="EB780A"/>
          </a:solidFill>
          <a:ln>
            <a:noFill/>
          </a:ln>
          <a:effectLst/>
        </p:spPr>
        <p:txBody>
          <a:bodyPr wrap="square" lIns="0" tIns="0" rIns="0" bIns="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16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2" name="Number 1">
            <a:extLst>
              <a:ext uri="{FF2B5EF4-FFF2-40B4-BE49-F238E27FC236}">
                <a16:creationId xmlns:a16="http://schemas.microsoft.com/office/drawing/2014/main" id="{617499E5-4096-42B3-9B4C-D8D116B33434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3887255" y="5324561"/>
            <a:ext cx="288000" cy="288000"/>
          </a:xfrm>
          <a:prstGeom prst="rect">
            <a:avLst/>
          </a:prstGeom>
          <a:solidFill>
            <a:srgbClr val="EB780A"/>
          </a:solidFill>
          <a:ln>
            <a:noFill/>
          </a:ln>
          <a:effectLst/>
        </p:spPr>
        <p:txBody>
          <a:bodyPr wrap="square" lIns="0" tIns="0" rIns="0" bIns="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16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63" name="Number 1">
            <a:extLst>
              <a:ext uri="{FF2B5EF4-FFF2-40B4-BE49-F238E27FC236}">
                <a16:creationId xmlns:a16="http://schemas.microsoft.com/office/drawing/2014/main" id="{A1E5899F-4CB4-4F15-A8A2-3443319F6C14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277609" y="3789050"/>
            <a:ext cx="288000" cy="288000"/>
          </a:xfrm>
          <a:prstGeom prst="rect">
            <a:avLst/>
          </a:prstGeom>
          <a:solidFill>
            <a:srgbClr val="EB780A"/>
          </a:solidFill>
          <a:ln>
            <a:noFill/>
          </a:ln>
          <a:effectLst/>
        </p:spPr>
        <p:txBody>
          <a:bodyPr wrap="square" lIns="0" tIns="0" rIns="0" bIns="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16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64" name="Number 1">
            <a:extLst>
              <a:ext uri="{FF2B5EF4-FFF2-40B4-BE49-F238E27FC236}">
                <a16:creationId xmlns:a16="http://schemas.microsoft.com/office/drawing/2014/main" id="{C4BD010B-2A42-4DC1-888A-522A6C834309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8538662" y="2302911"/>
            <a:ext cx="288000" cy="288000"/>
          </a:xfrm>
          <a:prstGeom prst="rect">
            <a:avLst/>
          </a:prstGeom>
          <a:solidFill>
            <a:srgbClr val="EB780A"/>
          </a:solidFill>
          <a:ln>
            <a:noFill/>
          </a:ln>
          <a:effectLst/>
        </p:spPr>
        <p:txBody>
          <a:bodyPr wrap="square" lIns="0" tIns="0" rIns="0" bIns="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16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65" name="Number 1">
            <a:extLst>
              <a:ext uri="{FF2B5EF4-FFF2-40B4-BE49-F238E27FC236}">
                <a16:creationId xmlns:a16="http://schemas.microsoft.com/office/drawing/2014/main" id="{5F4068FC-4191-44AE-9CCA-082B96C55B41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8531313" y="4284294"/>
            <a:ext cx="288000" cy="288000"/>
          </a:xfrm>
          <a:prstGeom prst="rect">
            <a:avLst/>
          </a:prstGeom>
          <a:solidFill>
            <a:srgbClr val="EB780A"/>
          </a:solidFill>
          <a:ln>
            <a:noFill/>
          </a:ln>
          <a:effectLst/>
        </p:spPr>
        <p:txBody>
          <a:bodyPr wrap="square" lIns="0" tIns="0" rIns="0" bIns="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16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66" name="Number 1">
            <a:extLst>
              <a:ext uri="{FF2B5EF4-FFF2-40B4-BE49-F238E27FC236}">
                <a16:creationId xmlns:a16="http://schemas.microsoft.com/office/drawing/2014/main" id="{3E505CB8-C04F-43AD-87E2-C60ACC28DD0B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6697747" y="1801851"/>
            <a:ext cx="288000" cy="288000"/>
          </a:xfrm>
          <a:prstGeom prst="rect">
            <a:avLst/>
          </a:prstGeom>
          <a:solidFill>
            <a:srgbClr val="EB780A"/>
          </a:solidFill>
          <a:ln>
            <a:noFill/>
          </a:ln>
          <a:effectLst/>
        </p:spPr>
        <p:txBody>
          <a:bodyPr wrap="square" lIns="0" tIns="0" rIns="0" bIns="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1600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891209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08DC9D-4FDD-4FB7-8A9D-4B2409E28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based </a:t>
            </a:r>
            <a:r>
              <a:rPr lang="en-US"/>
              <a:t>on Unittest</a:t>
            </a:r>
            <a:br>
              <a:rPr lang="en-US"/>
            </a:br>
            <a:r>
              <a:rPr lang="en-US"/>
              <a:t>Detailed description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D79E0C-C9CD-4050-B75C-558E39482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63" y="1443038"/>
            <a:ext cx="11160902" cy="4748962"/>
          </a:xfrm>
        </p:spPr>
        <p:txBody>
          <a:bodyPr/>
          <a:lstStyle/>
          <a:p>
            <a:r>
              <a:rPr lang="en-US" dirty="0"/>
              <a:t>Steps</a:t>
            </a:r>
          </a:p>
          <a:p>
            <a:pPr marL="342900" indent="-342900">
              <a:buAutoNum type="arabicParenR"/>
            </a:pPr>
            <a:r>
              <a:rPr lang="en-US" dirty="0"/>
              <a:t>Application is started from Jenkins with path to result file(s) and evaluation file(s)</a:t>
            </a:r>
          </a:p>
          <a:p>
            <a:pPr marL="342900" indent="-342900">
              <a:buAutoNum type="arabicParenR"/>
            </a:pPr>
            <a:r>
              <a:rPr lang="en-US" dirty="0"/>
              <a:t>Application reads first result file</a:t>
            </a:r>
          </a:p>
          <a:p>
            <a:pPr marL="342900" indent="-342900">
              <a:buAutoNum type="arabicParenR"/>
            </a:pPr>
            <a:r>
              <a:rPr lang="en-US" dirty="0"/>
              <a:t>Application reads appropriate evaluation file</a:t>
            </a:r>
          </a:p>
          <a:p>
            <a:pPr marL="342900" indent="-342900">
              <a:buAutoNum type="arabicParenR"/>
            </a:pPr>
            <a:r>
              <a:rPr lang="en-US" dirty="0"/>
              <a:t>Application reads how to evaluate the </a:t>
            </a:r>
            <a:r>
              <a:rPr lang="en-US" kern="1200" dirty="0">
                <a:solidFill>
                  <a:srgbClr val="FF0000"/>
                </a:solidFill>
                <a:latin typeface="+mn-lt"/>
                <a:ea typeface="Arial Unicode MS" panose="020B0604020202020204" pitchFamily="34" charset="-128"/>
                <a:cs typeface="+mn-cs"/>
              </a:rPr>
              <a:t>global error message </a:t>
            </a:r>
            <a:r>
              <a:rPr lang="en-US" dirty="0"/>
              <a:t>from the evaluation file</a:t>
            </a:r>
          </a:p>
          <a:p>
            <a:pPr marL="342900" indent="-342900">
              <a:buAutoNum type="arabicParenR"/>
            </a:pPr>
            <a:r>
              <a:rPr lang="en-US" dirty="0"/>
              <a:t>Application performs evaluation regarding </a:t>
            </a:r>
            <a:r>
              <a:rPr lang="en-US" kern="1200" dirty="0">
                <a:solidFill>
                  <a:srgbClr val="FF0000"/>
                </a:solidFill>
                <a:latin typeface="+mn-lt"/>
                <a:ea typeface="Arial Unicode MS" panose="020B0604020202020204" pitchFamily="34" charset="-128"/>
                <a:cs typeface="+mn-cs"/>
              </a:rPr>
              <a:t>global error message </a:t>
            </a:r>
            <a:r>
              <a:rPr lang="en-US" dirty="0"/>
              <a:t>in the result file</a:t>
            </a:r>
          </a:p>
          <a:p>
            <a:pPr marL="342900" indent="-342900">
              <a:buFont typeface="Arial" pitchFamily="34" charset="0"/>
              <a:buAutoNum type="arabicParenR"/>
            </a:pPr>
            <a:r>
              <a:rPr lang="en-US" dirty="0"/>
              <a:t>Application reads how to evaluate the </a:t>
            </a:r>
            <a:r>
              <a:rPr lang="en-US" kern="1200" dirty="0">
                <a:solidFill>
                  <a:srgbClr val="2387AA"/>
                </a:solidFill>
                <a:ea typeface="Arial Unicode MS" panose="020B0604020202020204" pitchFamily="34" charset="-128"/>
              </a:rPr>
              <a:t>single/detailed error message(s) </a:t>
            </a:r>
            <a:r>
              <a:rPr lang="en-US" dirty="0"/>
              <a:t>from the evaluation file</a:t>
            </a:r>
          </a:p>
          <a:p>
            <a:pPr marL="342900" indent="-342900">
              <a:buFont typeface="Arial" pitchFamily="34" charset="0"/>
              <a:buAutoNum type="arabicParenR"/>
            </a:pPr>
            <a:r>
              <a:rPr lang="en-US" dirty="0"/>
              <a:t>Application performs evaluation regarding </a:t>
            </a:r>
            <a:r>
              <a:rPr lang="en-US" kern="1200" dirty="0">
                <a:solidFill>
                  <a:srgbClr val="2387AA"/>
                </a:solidFill>
                <a:ea typeface="Arial Unicode MS" panose="020B0604020202020204" pitchFamily="34" charset="-128"/>
              </a:rPr>
              <a:t>single/detailed</a:t>
            </a:r>
            <a:r>
              <a:rPr lang="en-US" kern="1200" dirty="0">
                <a:solidFill>
                  <a:srgbClr val="FF0000"/>
                </a:solidFill>
                <a:ea typeface="Arial Unicode MS" panose="020B0604020202020204" pitchFamily="34" charset="-128"/>
              </a:rPr>
              <a:t> </a:t>
            </a:r>
            <a:r>
              <a:rPr lang="en-US" kern="1200" dirty="0">
                <a:solidFill>
                  <a:srgbClr val="2387AA"/>
                </a:solidFill>
                <a:ea typeface="Arial Unicode MS" panose="020B0604020202020204" pitchFamily="34" charset="-128"/>
              </a:rPr>
              <a:t>error message(s) </a:t>
            </a:r>
            <a:r>
              <a:rPr lang="en-US" dirty="0"/>
              <a:t>in the result file</a:t>
            </a:r>
          </a:p>
          <a:p>
            <a:pPr marL="342900" indent="-342900">
              <a:buFont typeface="Arial" pitchFamily="34" charset="0"/>
              <a:buAutoNum type="arabicParenR"/>
            </a:pPr>
            <a:r>
              <a:rPr lang="en-US" dirty="0"/>
              <a:t>Application writes result file in format JUNIT and first writes </a:t>
            </a:r>
            <a:r>
              <a:rPr lang="en-US" kern="1200" dirty="0">
                <a:solidFill>
                  <a:srgbClr val="FF0000"/>
                </a:solidFill>
                <a:ea typeface="Arial Unicode MS" panose="020B0604020202020204" pitchFamily="34" charset="-128"/>
              </a:rPr>
              <a:t>global error message </a:t>
            </a:r>
          </a:p>
          <a:p>
            <a:pPr marL="342900" indent="-342900">
              <a:buFont typeface="Arial" pitchFamily="34" charset="0"/>
              <a:buAutoNum type="arabicParenR"/>
            </a:pPr>
            <a:r>
              <a:rPr lang="en-US" dirty="0"/>
              <a:t>Application writes </a:t>
            </a:r>
            <a:r>
              <a:rPr lang="en-US" kern="1200" dirty="0">
                <a:solidFill>
                  <a:srgbClr val="2387AA"/>
                </a:solidFill>
                <a:ea typeface="Arial Unicode MS" panose="020B0604020202020204" pitchFamily="34" charset="-128"/>
              </a:rPr>
              <a:t>single/detailed error message(s) </a:t>
            </a:r>
            <a:r>
              <a:rPr lang="en-US" kern="1200" dirty="0">
                <a:solidFill>
                  <a:schemeClr val="dk1"/>
                </a:solidFill>
                <a:ea typeface="Arial Unicode MS" panose="020B0604020202020204" pitchFamily="34" charset="-128"/>
              </a:rPr>
              <a:t>to </a:t>
            </a:r>
            <a:r>
              <a:rPr lang="en-US" dirty="0">
                <a:solidFill>
                  <a:schemeClr val="dk1"/>
                </a:solidFill>
              </a:rPr>
              <a:t>r</a:t>
            </a:r>
            <a:r>
              <a:rPr lang="en-US" dirty="0"/>
              <a:t>esult file in format JUNIT</a:t>
            </a:r>
          </a:p>
          <a:p>
            <a:pPr marL="342900" indent="-342900">
              <a:buFont typeface="Arial" pitchFamily="34" charset="0"/>
              <a:buAutoNum type="arabicParenR"/>
            </a:pPr>
            <a:r>
              <a:rPr lang="en-US" kern="1200" dirty="0">
                <a:solidFill>
                  <a:schemeClr val="dk1"/>
                </a:solidFill>
                <a:ea typeface="Arial Unicode MS" panose="020B0604020202020204" pitchFamily="34" charset="-128"/>
              </a:rPr>
              <a:t>Application returns status code to Jenkins</a:t>
            </a:r>
          </a:p>
          <a:p>
            <a:pPr marL="342900" indent="-342900">
              <a:buFont typeface="Arial" pitchFamily="34" charset="0"/>
              <a:buAutoNum type="arabicParenR"/>
            </a:pPr>
            <a:endParaRPr lang="en-US" dirty="0"/>
          </a:p>
          <a:p>
            <a:pPr marL="342900" indent="-342900">
              <a:buFont typeface="Arial" pitchFamily="34" charset="0"/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83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12602-C3FE-48F1-B1D8-A0BEBB21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 &amp; S</a:t>
            </a:r>
            <a:r>
              <a:rPr lang="en-US" altLang="zh-CN" dirty="0"/>
              <a:t>omething to be further clarification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24CF9B-BC3F-481E-AF90-CE677F4CFEFD}"/>
              </a:ext>
            </a:extLst>
          </p:cNvPr>
          <p:cNvSpPr/>
          <p:nvPr/>
        </p:nvSpPr>
        <p:spPr>
          <a:xfrm>
            <a:off x="788253" y="1056881"/>
            <a:ext cx="4878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tabLst>
                <a:tab pos="1255713" algn="r"/>
              </a:tabLst>
              <a:defRPr/>
            </a:pPr>
            <a:r>
              <a:rPr lang="en-US" altLang="de-DE" b="1" dirty="0">
                <a:solidFill>
                  <a:srgbClr val="879BAA"/>
                </a:solidFill>
                <a:ea typeface="Arial Unicode MS"/>
              </a:rPr>
              <a:t>Input parameters for </a:t>
            </a:r>
            <a:r>
              <a:rPr lang="en-US" sz="1400" dirty="0">
                <a:solidFill>
                  <a:srgbClr val="879BAA"/>
                </a:solidFill>
                <a:ea typeface="Arial Unicode MS"/>
              </a:rPr>
              <a:t>TestEvaluationConsole.exe </a:t>
            </a:r>
            <a:endParaRPr lang="en-US" altLang="de-DE" sz="1400" dirty="0">
              <a:solidFill>
                <a:srgbClr val="879BAA"/>
              </a:solidFill>
              <a:ea typeface="Arial Unicode MS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F8EB33C-89F9-4AA3-8955-EA6E0BD95C41}"/>
              </a:ext>
            </a:extLst>
          </p:cNvPr>
          <p:cNvGrpSpPr/>
          <p:nvPr/>
        </p:nvGrpSpPr>
        <p:grpSpPr>
          <a:xfrm>
            <a:off x="855510" y="1746200"/>
            <a:ext cx="9937380" cy="2718000"/>
            <a:chOff x="194355" y="2475000"/>
            <a:chExt cx="9937380" cy="2718000"/>
          </a:xfrm>
        </p:grpSpPr>
        <p:sp>
          <p:nvSpPr>
            <p:cNvPr id="12" name="Richtungspfeil 38">
              <a:extLst>
                <a:ext uri="{FF2B5EF4-FFF2-40B4-BE49-F238E27FC236}">
                  <a16:creationId xmlns:a16="http://schemas.microsoft.com/office/drawing/2014/main" id="{D28E7D57-526B-4374-907E-CA4A1F565C9E}"/>
                </a:ext>
              </a:extLst>
            </p:cNvPr>
            <p:cNvSpPr/>
            <p:nvPr/>
          </p:nvSpPr>
          <p:spPr bwMode="auto">
            <a:xfrm>
              <a:off x="1922595" y="3429000"/>
              <a:ext cx="8209140" cy="810000"/>
            </a:xfrm>
            <a:prstGeom prst="homePlate">
              <a:avLst>
                <a:gd name="adj" fmla="val 32106"/>
              </a:avLst>
            </a:prstGeom>
            <a:solidFill>
              <a:srgbClr val="CDD9E1"/>
            </a:solidFill>
            <a:ln>
              <a:noFill/>
            </a:ln>
            <a:effectLst/>
          </p:spPr>
          <p:txBody>
            <a:bodyPr wrap="square" lIns="180000" tIns="54000" rIns="108000" bIns="54000" numCol="1" spcCol="72000" rtlCol="0" anchor="ctr">
              <a:no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de-DE" sz="1050" dirty="0">
                  <a:solidFill>
                    <a:srgbClr val="00646E"/>
                  </a:solidFill>
                </a:rPr>
                <a:t>"D:\VS_Workspace\Result evaluation tool\TestEvaluationConsole\TestEvaluationConsole\Resource\LStd Integrator Testfixure_Result_Success.xml"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de-DE" sz="1050" dirty="0">
                  <a:solidFill>
                    <a:srgbClr val="00646E"/>
                  </a:solidFill>
                </a:rPr>
                <a:t>"D:\VS_Workspace\Result evaluation tool\TestEvaluationConsole\TestEvaluationConsole\Resource\resharper\Evaluation.xml"</a:t>
              </a:r>
            </a:p>
          </p:txBody>
        </p:sp>
        <p:sp>
          <p:nvSpPr>
            <p:cNvPr id="13" name="Rechteck 16">
              <a:extLst>
                <a:ext uri="{FF2B5EF4-FFF2-40B4-BE49-F238E27FC236}">
                  <a16:creationId xmlns:a16="http://schemas.microsoft.com/office/drawing/2014/main" id="{F4A2DFB3-B6A6-49F8-8BC5-6E6DC46B27D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68594" y="3429000"/>
              <a:ext cx="810000" cy="810000"/>
            </a:xfrm>
            <a:prstGeom prst="rect">
              <a:avLst/>
            </a:prstGeom>
            <a:solidFill>
              <a:srgbClr val="CDD9E1"/>
            </a:solidFill>
            <a:ln>
              <a:noFill/>
            </a:ln>
            <a:effectLst/>
          </p:spPr>
          <p:txBody>
            <a:bodyPr wrap="square" lIns="0" tIns="0" rIns="0" bIns="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r>
                <a:rPr lang="de-DE" sz="3600" b="1" dirty="0">
                  <a:solidFill>
                    <a:srgbClr val="3C464B"/>
                  </a:solidFill>
                </a:rPr>
                <a:t>2</a:t>
              </a:r>
            </a:p>
          </p:txBody>
        </p:sp>
        <p:sp>
          <p:nvSpPr>
            <p:cNvPr id="14" name="Richtungspfeil 37">
              <a:extLst>
                <a:ext uri="{FF2B5EF4-FFF2-40B4-BE49-F238E27FC236}">
                  <a16:creationId xmlns:a16="http://schemas.microsoft.com/office/drawing/2014/main" id="{B2454EDB-A276-47A6-86CA-F4F736EA43C5}"/>
                </a:ext>
              </a:extLst>
            </p:cNvPr>
            <p:cNvSpPr/>
            <p:nvPr/>
          </p:nvSpPr>
          <p:spPr bwMode="auto">
            <a:xfrm>
              <a:off x="1922595" y="2475000"/>
              <a:ext cx="8209140" cy="810000"/>
            </a:xfrm>
            <a:prstGeom prst="homePlate">
              <a:avLst>
                <a:gd name="adj" fmla="val 32106"/>
              </a:avLst>
            </a:prstGeom>
            <a:solidFill>
              <a:srgbClr val="00646E"/>
            </a:solidFill>
            <a:ln>
              <a:noFill/>
            </a:ln>
            <a:effectLst/>
          </p:spPr>
          <p:txBody>
            <a:bodyPr wrap="square" lIns="180000" tIns="108000" rIns="108000" bIns="54000" numCol="1" spcCol="72000" rtlCol="0" anchor="ctr">
              <a:noAutofit/>
            </a:bodyPr>
            <a:lstStyle/>
            <a:p>
              <a:pPr marL="285750" indent="-285750">
                <a:lnSpc>
                  <a:spcPct val="11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de-DE" sz="1050" dirty="0">
                  <a:solidFill>
                    <a:schemeClr val="bg1"/>
                  </a:solidFill>
                </a:rPr>
                <a:t>"D:\VS_Workspace\Result evaluation tool\TestEvaluationConsole\TestEvaluationConsole\Resource\LStd Integrator Testfixure_Result_Failure.xml" </a:t>
              </a:r>
            </a:p>
            <a:p>
              <a:pPr marL="285750" indent="-285750">
                <a:lnSpc>
                  <a:spcPct val="11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de-DE" sz="1050" dirty="0">
                  <a:solidFill>
                    <a:schemeClr val="bg1"/>
                  </a:solidFill>
                </a:rPr>
                <a:t>"D:\VS_Workspace\Result evaluation tool\TestEvaluationConsole\TestEvaluationConsole\Resource\resharper\Evaluation.xml"</a:t>
              </a:r>
            </a:p>
          </p:txBody>
        </p:sp>
        <p:sp>
          <p:nvSpPr>
            <p:cNvPr id="15" name="Rechteck 16">
              <a:extLst>
                <a:ext uri="{FF2B5EF4-FFF2-40B4-BE49-F238E27FC236}">
                  <a16:creationId xmlns:a16="http://schemas.microsoft.com/office/drawing/2014/main" id="{6516853D-D319-4B8F-AD82-DCAA67CE422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68594" y="2475000"/>
              <a:ext cx="810000" cy="810000"/>
            </a:xfrm>
            <a:prstGeom prst="rect">
              <a:avLst/>
            </a:prstGeom>
            <a:solidFill>
              <a:srgbClr val="00646E"/>
            </a:solidFill>
            <a:ln>
              <a:noFill/>
            </a:ln>
            <a:effectLst/>
          </p:spPr>
          <p:txBody>
            <a:bodyPr wrap="square" lIns="0" tIns="0" rIns="0" bIns="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r>
                <a:rPr lang="de-DE" sz="36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6" name="Richtungspfeil 39">
              <a:extLst>
                <a:ext uri="{FF2B5EF4-FFF2-40B4-BE49-F238E27FC236}">
                  <a16:creationId xmlns:a16="http://schemas.microsoft.com/office/drawing/2014/main" id="{FA51D531-CC39-433C-BCFD-BF6D0037DCA0}"/>
                </a:ext>
              </a:extLst>
            </p:cNvPr>
            <p:cNvSpPr/>
            <p:nvPr/>
          </p:nvSpPr>
          <p:spPr bwMode="auto">
            <a:xfrm>
              <a:off x="1922595" y="4383000"/>
              <a:ext cx="8209140" cy="810000"/>
            </a:xfrm>
            <a:prstGeom prst="homePlate">
              <a:avLst>
                <a:gd name="adj" fmla="val 32106"/>
              </a:avLst>
            </a:prstGeom>
            <a:solidFill>
              <a:srgbClr val="879BAA"/>
            </a:solidFill>
            <a:ln>
              <a:noFill/>
            </a:ln>
            <a:effectLst/>
          </p:spPr>
          <p:txBody>
            <a:bodyPr wrap="square" lIns="180000" tIns="54000" rIns="108000" bIns="54000" numCol="1" spcCol="72000" rtlCol="0" anchor="ctr">
              <a:noAutofit/>
            </a:bodyPr>
            <a:lstStyle/>
            <a:p>
              <a:pPr marL="285750" indent="-285750">
                <a:lnSpc>
                  <a:spcPct val="11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050" dirty="0">
                  <a:solidFill>
                    <a:schemeClr val="bg1"/>
                  </a:solidFill>
                </a:rPr>
                <a:t>……</a:t>
              </a:r>
            </a:p>
            <a:p>
              <a:pPr marL="285750" indent="-285750">
                <a:lnSpc>
                  <a:spcPct val="11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050" dirty="0">
                  <a:solidFill>
                    <a:schemeClr val="bg1"/>
                  </a:solidFill>
                </a:rPr>
                <a:t>……</a:t>
              </a:r>
              <a:endParaRPr lang="de-DE" sz="1050" dirty="0">
                <a:solidFill>
                  <a:schemeClr val="bg1"/>
                </a:solidFill>
              </a:endParaRP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78D9FE74-2CF3-4CBF-B2E0-3A123E93F4B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68594" y="4383000"/>
              <a:ext cx="810000" cy="810000"/>
            </a:xfrm>
            <a:prstGeom prst="rect">
              <a:avLst/>
            </a:prstGeom>
            <a:solidFill>
              <a:srgbClr val="879BAA"/>
            </a:solidFill>
            <a:ln>
              <a:noFill/>
            </a:ln>
            <a:effectLst/>
          </p:spPr>
          <p:txBody>
            <a:bodyPr wrap="square" lIns="0" tIns="0" rIns="0" bIns="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r>
                <a:rPr lang="de-DE" sz="3600" b="1" dirty="0">
                  <a:solidFill>
                    <a:schemeClr val="bg1"/>
                  </a:solidFill>
                </a:rPr>
                <a:t>3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9F27986-D898-4D93-A58D-C4A4292DEAA5}"/>
                </a:ext>
              </a:extLst>
            </p:cNvPr>
            <p:cNvGrpSpPr/>
            <p:nvPr/>
          </p:nvGrpSpPr>
          <p:grpSpPr>
            <a:xfrm>
              <a:off x="194355" y="3600891"/>
              <a:ext cx="538477" cy="466217"/>
              <a:chOff x="194355" y="3600891"/>
              <a:chExt cx="538477" cy="466217"/>
            </a:xfrm>
          </p:grpSpPr>
          <p:pic>
            <p:nvPicPr>
              <p:cNvPr id="18" name="Graphic 17">
                <a:extLst>
                  <a:ext uri="{FF2B5EF4-FFF2-40B4-BE49-F238E27FC236}">
                    <a16:creationId xmlns:a16="http://schemas.microsoft.com/office/drawing/2014/main" id="{022C7551-EC19-4B51-9E7E-68CC87C51A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4355" y="3600891"/>
                <a:ext cx="521361" cy="466217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6C67B5F-D766-4CB9-B358-25B1C54A5385}"/>
                  </a:ext>
                </a:extLst>
              </p:cNvPr>
              <p:cNvSpPr txBox="1"/>
              <p:nvPr/>
            </p:nvSpPr>
            <p:spPr>
              <a:xfrm>
                <a:off x="211471" y="3677409"/>
                <a:ext cx="521361" cy="2160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US" sz="1000" dirty="0">
                    <a:solidFill>
                      <a:schemeClr val="tx1"/>
                    </a:solidFill>
                    <a:latin typeface="+mn-lt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Optional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689C255-699E-46C3-96BE-BFDFF1CD116F}"/>
                </a:ext>
              </a:extLst>
            </p:cNvPr>
            <p:cNvGrpSpPr/>
            <p:nvPr/>
          </p:nvGrpSpPr>
          <p:grpSpPr>
            <a:xfrm>
              <a:off x="194355" y="4576652"/>
              <a:ext cx="538477" cy="466217"/>
              <a:chOff x="194355" y="4576652"/>
              <a:chExt cx="538477" cy="466217"/>
            </a:xfrm>
          </p:grpSpPr>
          <p:pic>
            <p:nvPicPr>
              <p:cNvPr id="22" name="Graphic 21">
                <a:extLst>
                  <a:ext uri="{FF2B5EF4-FFF2-40B4-BE49-F238E27FC236}">
                    <a16:creationId xmlns:a16="http://schemas.microsoft.com/office/drawing/2014/main" id="{28B4B26D-99AE-42A9-B8BD-3F8EBFC8F8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4355" y="4576652"/>
                <a:ext cx="521361" cy="466217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2CB753D-8351-48E2-9BE9-FE1CD130911A}"/>
                  </a:ext>
                </a:extLst>
              </p:cNvPr>
              <p:cNvSpPr txBox="1"/>
              <p:nvPr/>
            </p:nvSpPr>
            <p:spPr>
              <a:xfrm>
                <a:off x="211471" y="4653170"/>
                <a:ext cx="521361" cy="2160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US" sz="1000" dirty="0">
                    <a:solidFill>
                      <a:schemeClr val="tx1"/>
                    </a:solidFill>
                    <a:latin typeface="+mn-lt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Optional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A252DC1-A2FD-4F01-99B4-7B0AA953D280}"/>
                </a:ext>
              </a:extLst>
            </p:cNvPr>
            <p:cNvGrpSpPr/>
            <p:nvPr/>
          </p:nvGrpSpPr>
          <p:grpSpPr>
            <a:xfrm>
              <a:off x="202912" y="2625130"/>
              <a:ext cx="639533" cy="466217"/>
              <a:chOff x="194355" y="3600891"/>
              <a:chExt cx="538477" cy="466217"/>
            </a:xfrm>
          </p:grpSpPr>
          <p:pic>
            <p:nvPicPr>
              <p:cNvPr id="27" name="Graphic 26">
                <a:extLst>
                  <a:ext uri="{FF2B5EF4-FFF2-40B4-BE49-F238E27FC236}">
                    <a16:creationId xmlns:a16="http://schemas.microsoft.com/office/drawing/2014/main" id="{4404D1DF-B14B-4746-8D04-7CA8BDF8A9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4355" y="3600891"/>
                <a:ext cx="521361" cy="466217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2330108-0C6C-461F-B5E1-232C8A5979EC}"/>
                  </a:ext>
                </a:extLst>
              </p:cNvPr>
              <p:cNvSpPr txBox="1"/>
              <p:nvPr/>
            </p:nvSpPr>
            <p:spPr>
              <a:xfrm>
                <a:off x="211471" y="3677409"/>
                <a:ext cx="521361" cy="2160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US" sz="1000" dirty="0">
                    <a:solidFill>
                      <a:schemeClr val="tx1"/>
                    </a:solidFill>
                  </a:rPr>
                  <a:t>Necessary</a:t>
                </a:r>
                <a:endParaRPr lang="en-US" sz="1000" dirty="0">
                  <a:solidFill>
                    <a:schemeClr val="tx1"/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</p:grp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E3399570-D471-4C22-AF8A-925D0B304CDB}"/>
              </a:ext>
            </a:extLst>
          </p:cNvPr>
          <p:cNvSpPr/>
          <p:nvPr/>
        </p:nvSpPr>
        <p:spPr>
          <a:xfrm>
            <a:off x="788254" y="4681356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tabLst>
                <a:tab pos="1255713" algn="r"/>
              </a:tabLst>
              <a:defRPr/>
            </a:pPr>
            <a:endParaRPr lang="en-US" altLang="de-DE" sz="1400" dirty="0">
              <a:solidFill>
                <a:srgbClr val="879BAA"/>
              </a:solidFill>
              <a:ea typeface="Arial Unicode M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C6AC577-2518-4E36-B53C-A292CC654FB5}"/>
              </a:ext>
            </a:extLst>
          </p:cNvPr>
          <p:cNvSpPr/>
          <p:nvPr/>
        </p:nvSpPr>
        <p:spPr>
          <a:xfrm>
            <a:off x="788254" y="4680962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tabLst>
                <a:tab pos="1255713" algn="r"/>
              </a:tabLst>
              <a:defRPr/>
            </a:pPr>
            <a:r>
              <a:rPr lang="en-US" altLang="de-DE" b="1" dirty="0">
                <a:solidFill>
                  <a:srgbClr val="879BAA"/>
                </a:solidFill>
                <a:ea typeface="Arial Unicode MS"/>
              </a:rPr>
              <a:t>File types</a:t>
            </a:r>
            <a:endParaRPr lang="en-US" altLang="de-DE" sz="1400" dirty="0">
              <a:solidFill>
                <a:srgbClr val="879BAA"/>
              </a:solidFill>
              <a:ea typeface="Arial Unicode MS"/>
            </a:endParaRPr>
          </a:p>
        </p:txBody>
      </p:sp>
      <p:sp>
        <p:nvSpPr>
          <p:cNvPr id="32" name="Rechteck 3">
            <a:extLst>
              <a:ext uri="{FF2B5EF4-FFF2-40B4-BE49-F238E27FC236}">
                <a16:creationId xmlns:a16="http://schemas.microsoft.com/office/drawing/2014/main" id="{820404C4-F032-4D45-867A-A11C206DE272}"/>
              </a:ext>
            </a:extLst>
          </p:cNvPr>
          <p:cNvSpPr>
            <a:spLocks/>
          </p:cNvSpPr>
          <p:nvPr/>
        </p:nvSpPr>
        <p:spPr>
          <a:xfrm>
            <a:off x="852465" y="5223930"/>
            <a:ext cx="998120" cy="778353"/>
          </a:xfrm>
          <a:prstGeom prst="rect">
            <a:avLst/>
          </a:prstGeom>
          <a:solidFill>
            <a:srgbClr val="BECDD7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</a:pPr>
            <a:r>
              <a:rPr lang="en-US" sz="1050" b="1" dirty="0">
                <a:solidFill>
                  <a:srgbClr val="3C464B"/>
                </a:solidFill>
              </a:rPr>
              <a:t>ReSharper</a:t>
            </a:r>
            <a:endParaRPr lang="de-DE" sz="1050" b="1" dirty="0">
              <a:solidFill>
                <a:srgbClr val="3C464B"/>
              </a:solidFill>
            </a:endParaRPr>
          </a:p>
        </p:txBody>
      </p:sp>
      <p:sp>
        <p:nvSpPr>
          <p:cNvPr id="33" name="Rechteck 3">
            <a:extLst>
              <a:ext uri="{FF2B5EF4-FFF2-40B4-BE49-F238E27FC236}">
                <a16:creationId xmlns:a16="http://schemas.microsoft.com/office/drawing/2014/main" id="{10B2546B-41B8-4CBA-BE06-2720104887E1}"/>
              </a:ext>
            </a:extLst>
          </p:cNvPr>
          <p:cNvSpPr>
            <a:spLocks/>
          </p:cNvSpPr>
          <p:nvPr/>
        </p:nvSpPr>
        <p:spPr>
          <a:xfrm>
            <a:off x="1999675" y="5223930"/>
            <a:ext cx="998120" cy="778354"/>
          </a:xfrm>
          <a:prstGeom prst="rect">
            <a:avLst/>
          </a:prstGeom>
          <a:solidFill>
            <a:srgbClr val="BECDD7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</a:pPr>
            <a:r>
              <a:rPr lang="en-US" sz="1050" b="1" dirty="0">
                <a:solidFill>
                  <a:srgbClr val="3C464B"/>
                </a:solidFill>
              </a:rPr>
              <a:t>Project</a:t>
            </a:r>
          </a:p>
          <a:p>
            <a:pPr algn="ctr">
              <a:spcBef>
                <a:spcPts val="300"/>
              </a:spcBef>
            </a:pPr>
            <a:r>
              <a:rPr lang="en-US" sz="1050" b="1" dirty="0">
                <a:solidFill>
                  <a:srgbClr val="3C464B"/>
                </a:solidFill>
              </a:rPr>
              <a:t>Check</a:t>
            </a:r>
            <a:endParaRPr lang="de-DE" sz="1050" b="1" dirty="0">
              <a:solidFill>
                <a:srgbClr val="3C464B"/>
              </a:solidFill>
            </a:endParaRPr>
          </a:p>
        </p:txBody>
      </p:sp>
      <p:sp>
        <p:nvSpPr>
          <p:cNvPr id="34" name="Rechteck 3">
            <a:extLst>
              <a:ext uri="{FF2B5EF4-FFF2-40B4-BE49-F238E27FC236}">
                <a16:creationId xmlns:a16="http://schemas.microsoft.com/office/drawing/2014/main" id="{C9C96A23-C7A0-42DD-A891-2E8A13996D43}"/>
              </a:ext>
            </a:extLst>
          </p:cNvPr>
          <p:cNvSpPr>
            <a:spLocks/>
          </p:cNvSpPr>
          <p:nvPr/>
        </p:nvSpPr>
        <p:spPr>
          <a:xfrm>
            <a:off x="3146885" y="5223930"/>
            <a:ext cx="998120" cy="778354"/>
          </a:xfrm>
          <a:prstGeom prst="rect">
            <a:avLst/>
          </a:prstGeom>
          <a:solidFill>
            <a:srgbClr val="BECDD7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</a:pPr>
            <a:r>
              <a:rPr lang="en-US" sz="1050" b="1" dirty="0" err="1">
                <a:solidFill>
                  <a:srgbClr val="3C464B"/>
                </a:solidFill>
              </a:rPr>
              <a:t>Unittest</a:t>
            </a:r>
            <a:endParaRPr lang="en-US" sz="1050" b="1" dirty="0">
              <a:solidFill>
                <a:srgbClr val="3C464B"/>
              </a:solidFill>
            </a:endParaRPr>
          </a:p>
          <a:p>
            <a:pPr algn="ctr">
              <a:spcBef>
                <a:spcPts val="300"/>
              </a:spcBef>
            </a:pPr>
            <a:r>
              <a:rPr lang="en-US" sz="1050" b="1">
                <a:solidFill>
                  <a:srgbClr val="3C464B"/>
                </a:solidFill>
              </a:rPr>
              <a:t>Tool</a:t>
            </a:r>
            <a:endParaRPr lang="de-DE" sz="1050" b="1" dirty="0">
              <a:solidFill>
                <a:srgbClr val="3C46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514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12602-C3FE-48F1-B1D8-A0BEBB21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 &amp; S</a:t>
            </a:r>
            <a:r>
              <a:rPr lang="en-US" altLang="zh-CN" dirty="0"/>
              <a:t>omething to be further clarification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675726-02CD-4387-9B3A-C543E820DF7E}"/>
              </a:ext>
            </a:extLst>
          </p:cNvPr>
          <p:cNvSpPr/>
          <p:nvPr/>
        </p:nvSpPr>
        <p:spPr>
          <a:xfrm>
            <a:off x="698425" y="1055804"/>
            <a:ext cx="14398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tabLst>
                <a:tab pos="1255713" algn="r"/>
              </a:tabLst>
              <a:defRPr/>
            </a:pPr>
            <a:r>
              <a:rPr lang="en-US" altLang="de-DE" sz="1400" dirty="0">
                <a:solidFill>
                  <a:srgbClr val="879BAA"/>
                </a:solidFill>
                <a:ea typeface="Arial Unicode MS"/>
              </a:rPr>
              <a:t>Evaluation XML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15933B-73A4-4BB5-ACE3-B9709742ED6F}"/>
              </a:ext>
            </a:extLst>
          </p:cNvPr>
          <p:cNvSpPr/>
          <p:nvPr/>
        </p:nvSpPr>
        <p:spPr>
          <a:xfrm>
            <a:off x="1346516" y="1844781"/>
            <a:ext cx="7561049" cy="3889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&lt;?</a:t>
            </a:r>
            <a:r>
              <a:rPr lang="en-US" sz="105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xml</a:t>
            </a:r>
            <a:r>
              <a:rPr lang="en-US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version</a:t>
            </a:r>
            <a:r>
              <a:rPr lang="en-US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1.0</a:t>
            </a:r>
            <a:r>
              <a:rPr lang="en-US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encoding</a:t>
            </a:r>
            <a:r>
              <a:rPr lang="en-US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utf-8</a:t>
            </a:r>
            <a:r>
              <a:rPr lang="en-US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?&gt;</a:t>
            </a:r>
            <a:endParaRPr lang="en-US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sz="105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TestEvaluationRules</a:t>
            </a:r>
            <a:r>
              <a:rPr lang="en-US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sz="105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GlobalTestsStatus</a:t>
            </a:r>
            <a:r>
              <a:rPr lang="en-US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sz="105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NoError</a:t>
            </a:r>
            <a:r>
              <a:rPr lang="en-US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endParaRPr lang="en-US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//</a:t>
            </a:r>
            <a:r>
              <a:rPr lang="en-US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TestFixtureResult</a:t>
            </a:r>
            <a:r>
              <a:rPr lang="en-US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/Result[text()='Success'] </a:t>
            </a:r>
          </a:p>
          <a:p>
            <a:pPr lvl="3"/>
            <a:r>
              <a:rPr lang="en-US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&lt;/</a:t>
            </a:r>
            <a:r>
              <a:rPr lang="en-US" sz="105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NoError</a:t>
            </a:r>
            <a:r>
              <a:rPr lang="en-US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endParaRPr lang="en-US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&lt;/</a:t>
            </a:r>
            <a:r>
              <a:rPr lang="en-US" sz="105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GlobalTestsStatus</a:t>
            </a:r>
            <a:r>
              <a:rPr lang="en-US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sz="105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SingleTestStatus</a:t>
            </a:r>
            <a:r>
              <a:rPr lang="en-US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sz="105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Error</a:t>
            </a:r>
            <a:r>
              <a:rPr lang="en-US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//*[Result='failure']</a:t>
            </a:r>
          </a:p>
          <a:p>
            <a:pPr lvl="3"/>
            <a:r>
              <a:rPr lang="en-US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&lt;/</a:t>
            </a:r>
            <a:r>
              <a:rPr lang="en-US" sz="105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Error</a:t>
            </a:r>
            <a:r>
              <a:rPr lang="en-US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sz="105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ErrorMessage</a:t>
            </a:r>
            <a:r>
              <a:rPr lang="en-US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//*[Result='failure'] /following-sibling::Message</a:t>
            </a:r>
          </a:p>
          <a:p>
            <a:pPr lvl="3"/>
            <a:r>
              <a:rPr lang="en-US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&lt;/</a:t>
            </a:r>
            <a:r>
              <a:rPr lang="en-US" sz="105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ErrorMessage</a:t>
            </a:r>
            <a:r>
              <a:rPr lang="en-US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&lt;/</a:t>
            </a:r>
            <a:r>
              <a:rPr lang="en-US" sz="105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SingleTestStatus</a:t>
            </a:r>
            <a:r>
              <a:rPr lang="en-US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&lt;/</a:t>
            </a:r>
            <a:r>
              <a:rPr lang="en-US" sz="105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TestEvaluationRules</a:t>
            </a:r>
            <a:r>
              <a:rPr lang="en-US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29" name="Number 1">
            <a:extLst>
              <a:ext uri="{FF2B5EF4-FFF2-40B4-BE49-F238E27FC236}">
                <a16:creationId xmlns:a16="http://schemas.microsoft.com/office/drawing/2014/main" id="{E37B4C4F-0905-4274-868E-05E4EAD88350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 bwMode="auto">
          <a:xfrm>
            <a:off x="6315205" y="2780910"/>
            <a:ext cx="288000" cy="288000"/>
          </a:xfrm>
          <a:prstGeom prst="rect">
            <a:avLst/>
          </a:prstGeom>
          <a:solidFill>
            <a:srgbClr val="EB780A"/>
          </a:solidFill>
          <a:ln>
            <a:noFill/>
          </a:ln>
          <a:effectLst/>
        </p:spPr>
        <p:txBody>
          <a:bodyPr wrap="square" lIns="0" tIns="0" rIns="0" bIns="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1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0" name="Number 1">
            <a:extLst>
              <a:ext uri="{FF2B5EF4-FFF2-40B4-BE49-F238E27FC236}">
                <a16:creationId xmlns:a16="http://schemas.microsoft.com/office/drawing/2014/main" id="{4A9384D5-2D9F-4923-B72E-A955CE9A49E3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4839040" y="4005080"/>
            <a:ext cx="288000" cy="288000"/>
          </a:xfrm>
          <a:prstGeom prst="rect">
            <a:avLst/>
          </a:prstGeom>
          <a:solidFill>
            <a:srgbClr val="EB780A"/>
          </a:solidFill>
          <a:ln>
            <a:noFill/>
          </a:ln>
          <a:effectLst/>
        </p:spPr>
        <p:txBody>
          <a:bodyPr wrap="square" lIns="0" tIns="0" rIns="0" bIns="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16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1" name="Number 1">
            <a:extLst>
              <a:ext uri="{FF2B5EF4-FFF2-40B4-BE49-F238E27FC236}">
                <a16:creationId xmlns:a16="http://schemas.microsoft.com/office/drawing/2014/main" id="{C6A22101-E8FF-4A3E-A0FE-1C567AFB854A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>
            <a:off x="6643895" y="4725180"/>
            <a:ext cx="288000" cy="288000"/>
          </a:xfrm>
          <a:prstGeom prst="rect">
            <a:avLst/>
          </a:prstGeom>
          <a:solidFill>
            <a:srgbClr val="EB780A"/>
          </a:solidFill>
          <a:ln>
            <a:noFill/>
          </a:ln>
          <a:effectLst/>
        </p:spPr>
        <p:txBody>
          <a:bodyPr wrap="square" lIns="0" tIns="0" rIns="0" bIns="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1600" b="1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39396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12602-C3FE-48F1-B1D8-A0BEBB21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 &amp; S</a:t>
            </a:r>
            <a:r>
              <a:rPr lang="en-US" altLang="zh-CN" dirty="0"/>
              <a:t>omething to be further clarification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675726-02CD-4387-9B3A-C543E820DF7E}"/>
              </a:ext>
            </a:extLst>
          </p:cNvPr>
          <p:cNvSpPr/>
          <p:nvPr/>
        </p:nvSpPr>
        <p:spPr>
          <a:xfrm>
            <a:off x="698425" y="908650"/>
            <a:ext cx="30922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tabLst>
                <a:tab pos="1255713" algn="r"/>
              </a:tabLst>
              <a:defRPr/>
            </a:pPr>
            <a:r>
              <a:rPr lang="en-US" altLang="de-DE" sz="1400" dirty="0">
                <a:solidFill>
                  <a:srgbClr val="879BAA"/>
                </a:solidFill>
                <a:ea typeface="Arial Unicode MS"/>
              </a:rPr>
              <a:t>Evaluation XML structure </a:t>
            </a:r>
            <a:r>
              <a:rPr lang="en-US" altLang="zh-CN" sz="1400" dirty="0">
                <a:solidFill>
                  <a:srgbClr val="879BAA"/>
                </a:solidFill>
                <a:ea typeface="Arial Unicode MS"/>
              </a:rPr>
              <a:t>of program</a:t>
            </a:r>
            <a:endParaRPr lang="en-US" altLang="de-DE" sz="1400" dirty="0">
              <a:solidFill>
                <a:srgbClr val="879BAA"/>
              </a:solidFill>
              <a:ea typeface="Arial Unicode M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146880-8D03-4911-A1EF-21A4FF594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505" y="1314450"/>
            <a:ext cx="9001250" cy="500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3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12602-C3FE-48F1-B1D8-A0BEBB21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 &amp; S</a:t>
            </a:r>
            <a:r>
              <a:rPr lang="en-US" altLang="zh-CN" dirty="0"/>
              <a:t>omething to be further clarification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675726-02CD-4387-9B3A-C543E820DF7E}"/>
              </a:ext>
            </a:extLst>
          </p:cNvPr>
          <p:cNvSpPr/>
          <p:nvPr/>
        </p:nvSpPr>
        <p:spPr>
          <a:xfrm>
            <a:off x="698425" y="908650"/>
            <a:ext cx="30922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tabLst>
                <a:tab pos="1255713" algn="r"/>
              </a:tabLst>
              <a:defRPr/>
            </a:pPr>
            <a:r>
              <a:rPr lang="en-US" altLang="de-DE" sz="1400" dirty="0">
                <a:solidFill>
                  <a:srgbClr val="879BAA"/>
                </a:solidFill>
                <a:ea typeface="Arial Unicode MS"/>
              </a:rPr>
              <a:t>Evaluation XML structure </a:t>
            </a:r>
            <a:r>
              <a:rPr lang="en-US" altLang="zh-CN" sz="1400" dirty="0">
                <a:solidFill>
                  <a:srgbClr val="879BAA"/>
                </a:solidFill>
                <a:ea typeface="Arial Unicode MS"/>
              </a:rPr>
              <a:t>of program</a:t>
            </a:r>
            <a:endParaRPr lang="en-US" altLang="de-DE" sz="1400" dirty="0">
              <a:solidFill>
                <a:srgbClr val="879BAA"/>
              </a:solidFill>
              <a:ea typeface="Arial Unicode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E475D3-A5E0-4B31-BC02-981443E82CDF}"/>
              </a:ext>
            </a:extLst>
          </p:cNvPr>
          <p:cNvSpPr txBox="1"/>
          <p:nvPr/>
        </p:nvSpPr>
        <p:spPr>
          <a:xfrm>
            <a:off x="1706565" y="2492870"/>
            <a:ext cx="9721350" cy="18722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After get the evaluation class “</a:t>
            </a:r>
            <a:r>
              <a:rPr lang="en-US" sz="1200" dirty="0" err="1">
                <a:solidFill>
                  <a:srgbClr val="000000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TestEvaluationRules</a:t>
            </a:r>
            <a:r>
              <a:rPr lang="en-US" sz="1200" dirty="0">
                <a:solidFill>
                  <a:srgbClr val="000000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” ,we can use its attribute </a:t>
            </a:r>
            <a:r>
              <a:rPr lang="en-US" sz="1200" dirty="0" err="1">
                <a:solidFill>
                  <a:srgbClr val="000000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GlobalTestsStatus</a:t>
            </a:r>
            <a:r>
              <a:rPr lang="en-US" sz="1200" dirty="0">
                <a:solidFill>
                  <a:srgbClr val="000000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 and 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SingleTestsStatus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1200" dirty="0">
                <a:solidFill>
                  <a:srgbClr val="000000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to parse the Target file</a:t>
            </a:r>
            <a:r>
              <a:rPr lang="en-US" altLang="zh-CN" sz="1200" dirty="0">
                <a:solidFill>
                  <a:srgbClr val="000000"/>
                </a:solidFill>
              </a:rPr>
              <a:t>	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1200" dirty="0">
                <a:solidFill>
                  <a:srgbClr val="000000"/>
                </a:solidFill>
              </a:rPr>
              <a:t>--&gt;</a:t>
            </a:r>
            <a:r>
              <a:rPr lang="de-DE" sz="1200" dirty="0">
                <a:solidFill>
                  <a:srgbClr val="000000"/>
                </a:solidFill>
              </a:rPr>
              <a:t>"LStd Integrator Testfixure_Result_Failure.xml"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200" dirty="0">
              <a:solidFill>
                <a:srgbClr val="000000"/>
              </a:solidFill>
            </a:endParaRPr>
          </a:p>
          <a:p>
            <a:pPr marL="228600" indent="-22860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</a:rPr>
              <a:t>Select the </a:t>
            </a:r>
            <a:r>
              <a:rPr lang="en-US" sz="1200" b="1" dirty="0">
                <a:solidFill>
                  <a:srgbClr val="FF0000"/>
                </a:solidFill>
              </a:rPr>
              <a:t>Result</a:t>
            </a:r>
            <a:r>
              <a:rPr lang="en-US" sz="1200" dirty="0">
                <a:solidFill>
                  <a:srgbClr val="000000"/>
                </a:solidFill>
              </a:rPr>
              <a:t> label whose parent label named </a:t>
            </a:r>
            <a:r>
              <a:rPr lang="en-US" altLang="zh-CN" sz="1200" b="1" dirty="0" err="1">
                <a:solidFill>
                  <a:srgbClr val="FF0000"/>
                </a:solidFill>
              </a:rPr>
              <a:t>TestFixtureResult</a:t>
            </a:r>
            <a:r>
              <a:rPr lang="en-US" sz="1200" dirty="0">
                <a:solidFill>
                  <a:srgbClr val="000000"/>
                </a:solidFill>
              </a:rPr>
              <a:t>.</a:t>
            </a:r>
          </a:p>
          <a:p>
            <a:pPr marL="228600" indent="-22860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</a:rPr>
              <a:t>According this label to create an </a:t>
            </a:r>
            <a:r>
              <a:rPr lang="en-US" sz="1200" b="1" dirty="0" err="1">
                <a:solidFill>
                  <a:srgbClr val="FF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testsuite</a:t>
            </a:r>
            <a:r>
              <a:rPr lang="en-US" sz="1200" dirty="0">
                <a:solidFill>
                  <a:srgbClr val="000000"/>
                </a:solidFill>
              </a:rPr>
              <a:t> label in the </a:t>
            </a:r>
            <a:r>
              <a:rPr lang="en-US" sz="1200" b="1" dirty="0">
                <a:solidFill>
                  <a:srgbClr val="EB780A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JUNIT-XML.xml </a:t>
            </a:r>
            <a:r>
              <a:rPr lang="en-US" sz="1200" dirty="0">
                <a:solidFill>
                  <a:srgbClr val="000000"/>
                </a:solidFill>
              </a:rPr>
              <a:t>.</a:t>
            </a:r>
          </a:p>
          <a:p>
            <a:pPr marL="228600" indent="-22860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</a:rPr>
              <a:t>Select all the label nodes who has the attribute </a:t>
            </a:r>
            <a:r>
              <a:rPr lang="en-US" sz="1200" b="1" dirty="0">
                <a:solidFill>
                  <a:srgbClr val="FF0000"/>
                </a:solidFill>
              </a:rPr>
              <a:t>Result</a:t>
            </a:r>
            <a:r>
              <a:rPr lang="en-US" sz="1200" dirty="0">
                <a:solidFill>
                  <a:srgbClr val="000000"/>
                </a:solidFill>
              </a:rPr>
              <a:t> and its value is </a:t>
            </a:r>
            <a:r>
              <a:rPr lang="en-US" sz="1200" b="1" dirty="0">
                <a:solidFill>
                  <a:srgbClr val="FF0000"/>
                </a:solidFill>
              </a:rPr>
              <a:t>failure, </a:t>
            </a:r>
            <a:r>
              <a:rPr lang="en-US" sz="1200" dirty="0">
                <a:solidFill>
                  <a:srgbClr val="000000"/>
                </a:solidFill>
              </a:rPr>
              <a:t>also the label should has the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</a:rPr>
              <a:t>f</a:t>
            </a:r>
            <a:r>
              <a:rPr lang="en-US" sz="1200" dirty="0">
                <a:solidFill>
                  <a:srgbClr val="000000"/>
                </a:solidFill>
              </a:rPr>
              <a:t>ollowing sibling label</a:t>
            </a:r>
            <a:r>
              <a:rPr lang="en-US" sz="1200" b="1" dirty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called</a:t>
            </a:r>
            <a:r>
              <a:rPr lang="en-US" sz="1200" b="1" dirty="0">
                <a:solidFill>
                  <a:srgbClr val="000000"/>
                </a:solidFill>
              </a:rPr>
              <a:t> </a:t>
            </a:r>
            <a:r>
              <a:rPr lang="en-US" sz="1200" b="1" dirty="0">
                <a:solidFill>
                  <a:srgbClr val="FF0000"/>
                </a:solidFill>
              </a:rPr>
              <a:t>Message</a:t>
            </a:r>
            <a:r>
              <a:rPr lang="en-US" sz="1200" dirty="0">
                <a:solidFill>
                  <a:srgbClr val="000000"/>
                </a:solidFill>
              </a:rPr>
              <a:t>.</a:t>
            </a:r>
          </a:p>
          <a:p>
            <a:pPr marL="228600" indent="-228600">
              <a:lnSpc>
                <a:spcPct val="11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en-US" sz="1200" dirty="0">
                <a:solidFill>
                  <a:srgbClr val="000000"/>
                </a:solidFill>
              </a:rPr>
              <a:t>According this label nodes selected to create </a:t>
            </a:r>
            <a:r>
              <a:rPr lang="en-US" sz="1200" b="1" dirty="0">
                <a:solidFill>
                  <a:srgbClr val="FF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testcase label </a:t>
            </a:r>
            <a:r>
              <a:rPr lang="en-US" altLang="zh-CN" sz="1200" dirty="0">
                <a:solidFill>
                  <a:srgbClr val="000000"/>
                </a:solidFill>
              </a:rPr>
              <a:t>in the </a:t>
            </a:r>
            <a:r>
              <a:rPr lang="en-US" sz="1200" b="1" dirty="0">
                <a:solidFill>
                  <a:srgbClr val="EB780A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JUNIT-XML.xml </a:t>
            </a:r>
            <a:r>
              <a:rPr lang="en-US" sz="1200" dirty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dirty="0">
              <a:solidFill>
                <a:srgbClr val="000000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82233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VERSION" val="4.1.2.0"/>
  <p:tag name="CDT_CREATORVERSION" val="4.1.2.0"/>
  <p:tag name="CDT_TEMPLATEVERSION" val="2.0.0"/>
  <p:tag name="CDT_FONTSET" val="Arial"/>
  <p:tag name="CDT_CUSTOMER" val="Siemens_2016_16x9"/>
  <p:tag name="CDT_CUSTOMER_NAME" val="Siemens AG (Corporate Design Update 2016)"/>
  <p:tag name="CDT_LANGUAGE" val="1033"/>
  <p:tag name="MIO_CHANGETRACKING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5:111,25-366,85-374,25-593,65"/>
  <p:tag name="CDT_MASTERSHAPE2" val="13:111,25-366,8501-374,25-593,6499"/>
  <p:tag name="CDT_MASTERSHAPE3" val="2:0-0-99,87504-960,5"/>
  <p:tag name="CDT_MASTERSHAPE4" val="11:111,25-0-374,25-355,5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e0cbbda-15bb-43e1-b06f-80ddcfc2eeb2"/>
  <p:tag name="MIO_EKGUID" val="c93eaecf-d55d-422c-b566-c822d19aadee"/>
  <p:tag name="MIO_UPDATE" val="True"/>
  <p:tag name="MIO_VERSION" val="15.07.2019 12:11:50"/>
  <p:tag name="MIO_DBID" val="90654431-81D8-474F-85F9-88ADAD5450B4"/>
  <p:tag name="MIO_LASTDOWNLOADED" val="09.07.2020 09:24:08"/>
  <p:tag name="MIO_OBJECTNAME" val="Number 1"/>
  <p:tag name="MIO_LASTEDITORNAME" val="Melissa Usseni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e0cbbda-15bb-43e1-b06f-80ddcfc2eeb2"/>
  <p:tag name="MIO_EKGUID" val="c93eaecf-d55d-422c-b566-c822d19aadee"/>
  <p:tag name="MIO_UPDATE" val="True"/>
  <p:tag name="MIO_VERSION" val="15.07.2019 12:11:50"/>
  <p:tag name="MIO_DBID" val="90654431-81D8-474F-85F9-88ADAD5450B4"/>
  <p:tag name="MIO_LASTDOWNLOADED" val="09.07.2020 09:24:08"/>
  <p:tag name="MIO_OBJECTNAME" val="Number 1"/>
  <p:tag name="MIO_LASTEDITORNAME" val="Melissa Usseni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e0cbbda-15bb-43e1-b06f-80ddcfc2eeb2"/>
  <p:tag name="MIO_EKGUID" val="c93eaecf-d55d-422c-b566-c822d19aadee"/>
  <p:tag name="MIO_UPDATE" val="True"/>
  <p:tag name="MIO_VERSION" val="15.07.2019 12:11:50"/>
  <p:tag name="MIO_DBID" val="90654431-81D8-474F-85F9-88ADAD5450B4"/>
  <p:tag name="MIO_LASTDOWNLOADED" val="09.07.2020 09:24:08"/>
  <p:tag name="MIO_OBJECTNAME" val="Number 1"/>
  <p:tag name="MIO_LASTEDITORNAME" val="Melissa Usseni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e0cbbda-15bb-43e1-b06f-80ddcfc2eeb2"/>
  <p:tag name="MIO_EKGUID" val="c93eaecf-d55d-422c-b566-c822d19aadee"/>
  <p:tag name="MIO_UPDATE" val="True"/>
  <p:tag name="MIO_VERSION" val="15.07.2019 12:11:50"/>
  <p:tag name="MIO_DBID" val="90654431-81D8-474F-85F9-88ADAD5450B4"/>
  <p:tag name="MIO_LASTDOWNLOADED" val="09.07.2020 09:24:08"/>
  <p:tag name="MIO_OBJECTNAME" val="Number 1"/>
  <p:tag name="MIO_LASTEDITORNAME" val="Melissa Usseni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e0cbbda-15bb-43e1-b06f-80ddcfc2eeb2"/>
  <p:tag name="MIO_EKGUID" val="c93eaecf-d55d-422c-b566-c822d19aadee"/>
  <p:tag name="MIO_UPDATE" val="True"/>
  <p:tag name="MIO_VERSION" val="15.07.2019 12:11:50"/>
  <p:tag name="MIO_DBID" val="90654431-81D8-474F-85F9-88ADAD5450B4"/>
  <p:tag name="MIO_LASTDOWNLOADED" val="09.07.2020 09:24:08"/>
  <p:tag name="MIO_OBJECTNAME" val="Number 1"/>
  <p:tag name="MIO_LASTEDITORNAME" val="Melissa Usseni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e0cbbda-15bb-43e1-b06f-80ddcfc2eeb2"/>
  <p:tag name="MIO_EKGUID" val="c93eaecf-d55d-422c-b566-c822d19aadee"/>
  <p:tag name="MIO_UPDATE" val="True"/>
  <p:tag name="MIO_VERSION" val="15.07.2019 12:11:50"/>
  <p:tag name="MIO_DBID" val="90654431-81D8-474F-85F9-88ADAD5450B4"/>
  <p:tag name="MIO_LASTDOWNLOADED" val="09.07.2020 09:24:08"/>
  <p:tag name="MIO_OBJECTNAME" val="Number 1"/>
  <p:tag name="MIO_LASTEDITORNAME" val="Melissa Usseni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e0cbbda-15bb-43e1-b06f-80ddcfc2eeb2"/>
  <p:tag name="MIO_EKGUID" val="c93eaecf-d55d-422c-b566-c822d19aadee"/>
  <p:tag name="MIO_UPDATE" val="True"/>
  <p:tag name="MIO_VERSION" val="15.07.2019 12:11:50"/>
  <p:tag name="MIO_DBID" val="90654431-81D8-474F-85F9-88ADAD5450B4"/>
  <p:tag name="MIO_LASTDOWNLOADED" val="09.07.2020 09:24:08"/>
  <p:tag name="MIO_OBJECTNAME" val="Number 1"/>
  <p:tag name="MIO_LASTEDITORNAME" val="Melissa Usseni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e0cbbda-15bb-43e1-b06f-80ddcfc2eeb2"/>
  <p:tag name="MIO_EKGUID" val="c93eaecf-d55d-422c-b566-c822d19aadee"/>
  <p:tag name="MIO_UPDATE" val="True"/>
  <p:tag name="MIO_VERSION" val="15.07.2019 12:11:50"/>
  <p:tag name="MIO_DBID" val="90654431-81D8-474F-85F9-88ADAD5450B4"/>
  <p:tag name="MIO_LASTDOWNLOADED" val="09.07.2020 09:24:08"/>
  <p:tag name="MIO_OBJECTNAME" val="Number 1"/>
  <p:tag name="MIO_LASTEDITORNAME" val="Melissa Usseni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13:111,25-49,37504-374,25-306,1349"/>
  <p:tag name="CDT_MASTERSHAPE3" val="5:111,25-366,85-374,25-593,6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430,875"/>
  <p:tag name="CDT_MASTERSHAPE3" val="4:111,25-491,625-374,25-430,87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83,5"/>
  <p:tag name="CDT_MASTERSHAPE3" val="13:111,25-344,125-374,25-283,4646"/>
  <p:tag name="CDT_MASTERSHAPE4" val="12:111,25-639,0355-374,25-283,464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430,875"/>
  <p:tag name="CDT_MASTERSHAPE3" val="4:111,25-491,625-181,375-430,875"/>
  <p:tag name="CDT_MASTERSHAPE4" val="5:304-49,37504-181,5-430,875"/>
  <p:tag name="CDT_MASTERSHAPE5" val="6:304-491,625-181,5-430,87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5:111,25-820,4528-374,25-102,047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DELETE_ONEVENT_NEWPRES" val="False"/>
  <p:tag name="CDT_PROT" val="2"/>
  <p:tag name="CDT_PROT_TOP" val="0"/>
  <p:tag name="CDT_PROT_LEFT" val="0"/>
  <p:tag name="CDT_PROT_WIDTH" val="960,5"/>
  <p:tag name="CDT_PROT_HEIGHT" val="99,8750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  <p:tag name="CDT_MASTERSHAPE3" val="5:111,25-820,4528-374,25-102,047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  <p:tag name="CDT_MASTERSHAPE3" val="6:111,25-820,4528-374,25-102,047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317,4803"/>
  <p:tag name="CDT_MASTERSHAPE3" val="13:111,25-378,2697-374,25-317,4803"/>
  <p:tag name="CDT_MASTERSHAPE4" val="6:111,25-820,4528-374,25-102,047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04,0945"/>
  <p:tag name="CDT_MASTERSHAPE3" val="13:111,25-264,7559-374,25-215,4941"/>
  <p:tag name="CDT_MASTERSHAPE4" val="12:111,25-491,625-374,25-204,125"/>
  <p:tag name="CDT_MASTERSHAPE5" val="7:111,25-820,4528-374,25-102,047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  <p:tag name="CDT_MASTERSHAPE4" val="6:111,25-820,4528-374,25-102,047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317,4803"/>
  <p:tag name="CDT_MASTERSHAPE3" val="13:111,25-378,2696-181,375-317,4803"/>
  <p:tag name="CDT_MASTERSHAPE4" val="12:304-49,37504-181,5-317,4803"/>
  <p:tag name="CDT_MASTERSHAPE5" val="15:304-378,2697-181,5-317,4803"/>
  <p:tag name="CDT_MASTERSHAPE6" val="10:111,25-820,4528-374,25-102,047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99,87504-960,5"/>
  <p:tag name="CDT_MASTERSHAPE2" val="3078:0-0-99,87504-960,5"/>
  <p:tag name="CDT_MASTERSHAPE3" val="3079:111,25-49,37504-374,25-646,3749"/>
  <p:tag name="CDT_MASTERSHAPE4" val="10:0-809,1142-63,50622-113,3858"/>
  <p:tag name="CDT_MASTERSHAPE5" val="16:485,5-0-34-960,5"/>
  <p:tag name="CDT_MASTERSHAPE6" val="17:519,5-0-20,5-309,6244"/>
  <p:tag name="CDT_MASTERSHAPE7" val="18:519,5-0-20,5-138,9988"/>
  <p:tag name="CDT_MASTERSHAPE8" val="19:519,5-298,2492-20,5-662,2507"/>
  <p:tag name="CDT_MASTERSHAPE9" val="20:0-480,25-0,1250394-0,1250394"/>
  <p:tag name="CDT_MASTERSHAPE10" val="3072:0-0-0-0"/>
  <p:tag name="CDT_MASTERSHAPE11" val="3073:0-0-0-0"/>
  <p:tag name="CDT_MASTERSHAPE12" val="3074:0-0-0-0"/>
  <p:tag name="CDT_MASTERSHAPE13" val="3075:0-0-0-0"/>
  <p:tag name="CDT_MASTERSHAPE14" val="3076:0-0-0-0"/>
  <p:tag name="CDT_MASTERSHAPE15" val="3077:0-0-0-0"/>
  <p:tag name="CDT_MASTERSHAPE16" val="3080:0-0-0-0"/>
  <p:tag name="CDT_MASTERSHAPE17" val="3081:0-0-0-0"/>
  <p:tag name="CDT_MASTERSHAPE18" val="3082:0-0-0-0"/>
  <p:tag name="CDT_MASTERSHAPE19" val="3083:0-0-0-0"/>
  <p:tag name="CDT_MASTERSHAPE20" val="3084:0-0-0-0"/>
  <p:tag name="CDT_MASTERSHAPE21" val="3085:0-0-0-0"/>
  <p:tag name="CDT_MASTERSHAPE22" val="3086:0-0-0-0"/>
  <p:tag name="CDT_MASTERSHAPE23" val="3087:0-0-0-0"/>
  <p:tag name="CDT_MASTERSHAPE24" val="3088:0-0-0-0"/>
  <p:tag name="CDT_MASTERSHAPE25" val="3089:0-0-0-0"/>
  <p:tag name="CDT_MASTERSHAPE26" val="3090:0-0-0-0"/>
  <p:tag name="CDT_MASTERSHAPE27" val="3091:0-0-0-0"/>
  <p:tag name="CDT_MASTERSHAPE28" val="3092:0-0-0-0"/>
  <p:tag name="CDT_MASTERSHAPE29" val="3093:0-0-0-0"/>
  <p:tag name="CDT_MASTERSHAPE30" val="3094:0-0-0-0"/>
  <p:tag name="CDT_MASTERSHAPE31" val="3095:0-0-0-0"/>
  <p:tag name="CDT_MASTERSHAPE32" val="3096:0-0-0-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4"/>
  <p:tag name="CDT_TARGETSHAPE_NEW" val="1"/>
  <p:tag name="CDT_PROT" val="3"/>
  <p:tag name="CDT_PROT_TOP" val="485,5"/>
  <p:tag name="CDT_PROT_LEFT" val="0"/>
  <p:tag name="CDT_PROT_WIDTH" val="960,5"/>
  <p:tag name="CDT_PROT_HEIGHT" val="3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  <p:tag name="MIO_USER_INPUT_REQUIRED" val="Date;Date of presentation"/>
  <p:tag name="MIO_USER_INPUT_OPTIONAL" val=" "/>
  <p:tag name="MIO_USER_INPUT_TEXT" val=" 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9"/>
  <p:tag name="CDT_PROT" val="3"/>
  <p:tag name="CDT_PROT_TOP" val="519,5"/>
  <p:tag name="CDT_PROT_LEFT" val="298,2492"/>
  <p:tag name="CDT_PROT_WIDTH" val="662,2507"/>
  <p:tag name="CDT_PROT_HEIGHT" val="20,5"/>
  <p:tag name="MIO_USER_INPUT_REQUIRED" val="Author / Department;Insert author / department"/>
  <p:tag name="MIO_USER_INPUT_TEXT" val=" 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RESI_FIRST_SLIDENUMBER" val="1"/>
  <p:tag name="MIO_FALLBACK_LAYOUT" val="9"/>
  <p:tag name="MIO_SHOW_DATE" val="True"/>
  <p:tag name="MIO_SHOW_FOOTER" val="True"/>
  <p:tag name="MIO_SHOW_PAGENUMBER" val="True"/>
  <p:tag name="MIO_AVOID_BLANK_LAYOUT" val="True"/>
  <p:tag name="MIO_CD_LAYOUT_VALID_AREA" val="False"/>
  <p:tag name="MIO_NUMBER_OF_VALID_LAYOUTS" val="29"/>
  <p:tag name="MIO_HDS" val="True"/>
  <p:tag name="MIO_SKIPVERSION" val="01.01.0001 00:00:00"/>
  <p:tag name="MIO_EKGUID" val="3d3cd38b-bb26-4fdc-8f6c-e824e3c51bb3"/>
  <p:tag name="MIO_UPDATE" val="True"/>
  <p:tag name="MIO_VERSION" val="17.07.2019 16:02:10"/>
  <p:tag name="MIO_DBID" val="90654431-81D8-474F-85F9-88ADAD5450B4"/>
  <p:tag name="MIO_LASTDOWNLOADED" val="09.07.2020 08:38:04"/>
  <p:tag name="MIO_OBJECTNAME" val="Siemens EN"/>
  <p:tag name="MIO_LASTEDITORNAME" val="Melissa Usseni"/>
  <p:tag name="MIO_CDID" val="11902a5f-d7ad-430a-9d5e-0695edf2f73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  <p:tag name="MIO_USER_INPUT_REQUIRED" val="Pagenumber;"/>
  <p:tag name="MIO_USER_INPUT_OPTIONAL" val=" "/>
  <p:tag name="MIO_USER_INPUT_FIXED" val=" 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326,7-960,5"/>
  <p:tag name="CDT_MASTERSHAPE2" val="11:0-0-326,7-960,5"/>
  <p:tag name="CDT_MASTERSHAPE3" val="57350:326,7-26,62496-68,50504-933,8749"/>
  <p:tag name="CDT_MASTERSHAPE4" val="57351:295,7487-26,62496-30,95134-933,8749"/>
  <p:tag name="CDT_MASTERSHAPE5" val="12:0-480,25-0,1250394-0,1250394"/>
  <p:tag name="CDT_MASTERSHAPE6" val="13:0-49,37504-76,20732-136,063"/>
  <p:tag name="CDT_MASTERSHAPE7" val="14:485,5-0-34-960,5"/>
  <p:tag name="CDT_MASTERSHAPE8" val="10:485,5-695,75-34-264,7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TARGETSHAPE_NEW" val="20"/>
  <p:tag name="CDT_DELETE_ONEVENT_NEWPRES" val="False"/>
  <p:tag name="CDT_PROT" val="2"/>
  <p:tag name="CDT_PROT_TOP" val="111,25"/>
  <p:tag name="CDT_PROT_LEFT" val="366,8501"/>
  <p:tag name="CDT_PROT_WIDTH" val="593,6499"/>
  <p:tag name="CDT_PROT_HEIGHT" val="374,2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306,1349"/>
  <p:tag name="CDT_PROT_HEIGHT" val="374,2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DELETE_ONEVENT_NEWPRES" val="False"/>
  <p:tag name="CDT_PROT" val="2"/>
  <p:tag name="CDT_PROT_TOP" val="111,25"/>
  <p:tag name="CDT_PROT_LEFT" val="366,85"/>
  <p:tag name="CDT_PROT_WIDTH" val="593,65"/>
  <p:tag name="CDT_PROT_HEIGHT" val="374,2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406,08-960,5"/>
  <p:tag name="CDT_MASTERSHAPE2" val="13:0-0-406,08-960,5"/>
  <p:tag name="CDT_MASTERSHAPE3" val="57350:337,575-26,62496-68,50504-933,8749"/>
  <p:tag name="CDT_MASTERSHAPE4" val="57351:406,08-26,62496-30,95134-933,8749"/>
  <p:tag name="CDT_MASTERSHAPE5" val="11:0-480,25-0,1250394-0,1250394"/>
  <p:tag name="CDT_MASTERSHAPE6" val="14:0-49,37504-76,20732-136,063"/>
  <p:tag name="CDT_MASTERSHAPE7" val="15:485,5-0-34-960,5"/>
  <p:tag name="CDT_MASTERSHAPE8" val="12:485,5-695,75-34-264,7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532,9134"/>
  <p:tag name="CDT_PROT_HEIGHT" val="374,2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430,875"/>
  <p:tag name="CDT_PROT_HEIGHT" val="374,2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1,625"/>
  <p:tag name="CDT_PROT_WIDTH" val="430,875"/>
  <p:tag name="CDT_PROT_HEIGHT" val="374,2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430,875"/>
  <p:tag name="CDT_PROT_HEIGHT" val="374,2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430,875"/>
  <p:tag name="CDT_PROT_HEIGHT" val="374,2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646,3749"/>
  <p:tag name="CDT_PROT_HEIGHT" val="181,375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646,3749"/>
  <p:tag name="CDT_PROT_HEIGHT" val="181,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190,6199-26,62496-99,70441-933,8749"/>
  <p:tag name="CDT_MASTERSHAPE4" val="11:0-480,25-0,1250394-0,1250394"/>
  <p:tag name="CDT_MASTERSHAPE5" val="12:0-49,37504-76,20732-136,063"/>
  <p:tag name="CDT_MASTERSHAPE6" val="15:485,5-0-34-960,5"/>
  <p:tag name="CDT_MASTERSHAPE7" val="57351:190,62-26,62504-30,95134-933,8749"/>
  <p:tag name="CDT_MASTERSHAPE8" val="13:485,5-695,75-34-264,7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283,5"/>
  <p:tag name="CDT_PROT_HEIGHT" val="374,25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344,125"/>
  <p:tag name="CDT_PROT_WIDTH" val="283,4646"/>
  <p:tag name="CDT_PROT_HEIGHT" val="374,2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639,0355"/>
  <p:tag name="CDT_PROT_WIDTH" val="283,4646"/>
  <p:tag name="CDT_PROT_HEIGHT" val="374,25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430,875"/>
  <p:tag name="CDT_PROT_HEIGHT" val="181,375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1,625"/>
  <p:tag name="CDT_PROT_WIDTH" val="430,875"/>
  <p:tag name="CDT_PROT_HEIGHT" val="181,37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430,875"/>
  <p:tag name="CDT_PROT_HEIGHT" val="181,5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1,625"/>
  <p:tag name="CDT_PROT_WIDTH" val="430,875"/>
  <p:tag name="CDT_PROT_HEIGHT" val="181,5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235,2668-26,62496-99,70441-933,8749"/>
  <p:tag name="CDT_MASTERSHAPE4" val="11:0-480,25-0,1250394-0,1250394"/>
  <p:tag name="CDT_MASTERSHAPE5" val="13:0-49,37504-76,20732-136,063"/>
  <p:tag name="CDT_MASTERSHAPE6" val="15:485,5-0-34-960,5"/>
  <p:tag name="CDT_MASTERSHAPE7" val="57351:304-26,62504-30,95134-933,8749"/>
  <p:tag name="CDT_MASTERSHAPE8" val="12:485,5-695,75-34-264,75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532,9134"/>
  <p:tag name="CDT_PROT_HEIGHT" val="374,25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317,4803"/>
  <p:tag name="CDT_PROT_HEIGHT" val="374,25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378,2697"/>
  <p:tag name="CDT_PROT_WIDTH" val="317,4803"/>
  <p:tag name="CDT_PROT_HEIGHT" val="374,25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326,75-960,5"/>
  <p:tag name="CDT_MASTERSHAPE2" val="57350:326,7-26,62504-68,50504-933,8749"/>
  <p:tag name="CDT_MASTERSHAPE3" val="57351:295,7487-26,62504-30,95134-933,8749"/>
  <p:tag name="CDT_MASTERSHAPE4" val="6:0-480,25-0,1250394-0,1250394"/>
  <p:tag name="CDT_MASTERSHAPE5" val="8:0-809,1249-63,37504-113,375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204,0945"/>
  <p:tag name="CDT_PROT_HEIGHT" val="374,25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264,7559"/>
  <p:tag name="CDT_PROT_WIDTH" val="215,4941"/>
  <p:tag name="CDT_PROT_HEIGHT" val="374,25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1,625"/>
  <p:tag name="CDT_PROT_WIDTH" val="204,125"/>
  <p:tag name="CDT_PROT_HEIGHT" val="374,25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646,3749"/>
  <p:tag name="CDT_PROT_HEIGHT" val="181,375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646,3749"/>
  <p:tag name="CDT_PROT_HEIGHT" val="181,5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317,4803"/>
  <p:tag name="CDT_PROT_HEIGHT" val="181,37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406,5005-960,5"/>
  <p:tag name="CDT_MASTERSHAPE2" val="57350:337,575-26,62504-68,50504-933,8749"/>
  <p:tag name="CDT_MASTERSHAPE3" val="57351:406,08-26,62504-30,95134-933,8749"/>
  <p:tag name="CDT_MASTERSHAPE4" val="6:0-480,25-0,1250394-0,1250394"/>
  <p:tag name="CDT_MASTERSHAPE5" val="9:0-809,1249-63,37504-113,37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378,2696"/>
  <p:tag name="CDT_PROT_WIDTH" val="317,4803"/>
  <p:tag name="CDT_PROT_HEIGHT" val="181,375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317,4803"/>
  <p:tag name="CDT_PROT_HEIGHT" val="181,5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378,2697"/>
  <p:tag name="CDT_PROT_WIDTH" val="317,4803"/>
  <p:tag name="CDT_PROT_HEIGHT" val="181,5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TARGETSHAPE_NEW" val="20"/>
  <p:tag name="CDT_DELETE_ONEVENT_NEWPRES" val="False"/>
  <p:tag name="CDT_PROT" val="2"/>
  <p:tag name="CDT_PROT_TOP" val="111,25"/>
  <p:tag name="CDT_PROT_LEFT" val="366,8501"/>
  <p:tag name="CDT_PROT_WIDTH" val="593,6499"/>
  <p:tag name="CDT_PROT_HEIGHT" val="374,25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e0cbbda-15bb-43e1-b06f-80ddcfc2eeb2"/>
  <p:tag name="MIO_EKGUID" val="c93eaecf-d55d-422c-b566-c822d19aadee"/>
  <p:tag name="MIO_UPDATE" val="True"/>
  <p:tag name="MIO_VERSION" val="15.07.2019 12:11:50"/>
  <p:tag name="MIO_DBID" val="90654431-81D8-474F-85F9-88ADAD5450B4"/>
  <p:tag name="MIO_LASTDOWNLOADED" val="09.07.2020 09:24:08"/>
  <p:tag name="MIO_OBJECTNAME" val="Number 1"/>
  <p:tag name="MIO_LASTEDITORNAME" val="Melissa Usseni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e0cbbda-15bb-43e1-b06f-80ddcfc2eeb2"/>
  <p:tag name="MIO_EKGUID" val="c93eaecf-d55d-422c-b566-c822d19aadee"/>
  <p:tag name="MIO_UPDATE" val="True"/>
  <p:tag name="MIO_VERSION" val="15.07.2019 12:11:50"/>
  <p:tag name="MIO_DBID" val="90654431-81D8-474F-85F9-88ADAD5450B4"/>
  <p:tag name="MIO_LASTDOWNLOADED" val="09.07.2020 09:24:08"/>
  <p:tag name="MIO_OBJECTNAME" val="Number 1"/>
  <p:tag name="MIO_LASTEDITORNAME" val="Melissa Usseni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e0cbbda-15bb-43e1-b06f-80ddcfc2eeb2"/>
  <p:tag name="MIO_EKGUID" val="c93eaecf-d55d-422c-b566-c822d19aadee"/>
  <p:tag name="MIO_UPDATE" val="True"/>
  <p:tag name="MIO_VERSION" val="15.07.2019 12:11:50"/>
  <p:tag name="MIO_DBID" val="90654431-81D8-474F-85F9-88ADAD5450B4"/>
  <p:tag name="MIO_LASTDOWNLOADED" val="09.07.2020 09:24:08"/>
  <p:tag name="MIO_OBJECTNAME" val="Number 1"/>
  <p:tag name="MIO_LASTEDITORNAME" val="Melissa Usseni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e0cbbda-15bb-43e1-b06f-80ddcfc2eeb2"/>
  <p:tag name="MIO_EKGUID" val="c93eaecf-d55d-422c-b566-c822d19aadee"/>
  <p:tag name="MIO_UPDATE" val="True"/>
  <p:tag name="MIO_VERSION" val="15.07.2019 12:11:50"/>
  <p:tag name="MIO_DBID" val="90654431-81D8-474F-85F9-88ADAD5450B4"/>
  <p:tag name="MIO_LASTDOWNLOADED" val="09.07.2020 09:24:08"/>
  <p:tag name="MIO_OBJECTNAME" val="Number 1"/>
  <p:tag name="MIO_LASTEDITORNAME" val="Melissa Usseni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e0cbbda-15bb-43e1-b06f-80ddcfc2eeb2"/>
  <p:tag name="MIO_EKGUID" val="c93eaecf-d55d-422c-b566-c822d19aadee"/>
  <p:tag name="MIO_UPDATE" val="True"/>
  <p:tag name="MIO_VERSION" val="15.07.2019 12:11:50"/>
  <p:tag name="MIO_DBID" val="90654431-81D8-474F-85F9-88ADAD5450B4"/>
  <p:tag name="MIO_LASTDOWNLOADED" val="09.07.2020 09:24:08"/>
  <p:tag name="MIO_OBJECTNAME" val="Number 1"/>
  <p:tag name="MIO_LASTEDITORNAME" val="Melissa Usseni"/>
</p:tagLst>
</file>

<file path=ppt/theme/theme1.xml><?xml version="1.0" encoding="utf-8"?>
<a:theme xmlns:a="http://schemas.openxmlformats.org/drawingml/2006/main" name="Siemens 2017 – 16:9">
  <a:themeElements>
    <a:clrScheme name="Siemens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5F87"/>
      </a:accent5>
      <a:accent6>
        <a:srgbClr val="647D2D"/>
      </a:accent6>
      <a:hlink>
        <a:srgbClr val="EB780A"/>
      </a:hlink>
      <a:folHlink>
        <a:srgbClr val="641946"/>
      </a:folHlink>
    </a:clrScheme>
    <a:fontScheme name="Sieme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no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dirty="0" smtClean="0">
            <a:solidFill>
              <a:schemeClr val="tx1"/>
            </a:solidFill>
            <a:latin typeface="+mn-lt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</a:defRPr>
        </a:defPPr>
      </a:lst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10000"/>
          </a:lnSpc>
          <a:spcBef>
            <a:spcPts val="0"/>
          </a:spcBef>
          <a:defRPr sz="1200" dirty="0" smtClean="0">
            <a:solidFill>
              <a:schemeClr val="tx1"/>
            </a:solidFill>
            <a:latin typeface="+mn-lt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txDef>
  </a:objectDefaults>
  <a:extraClrSchemeLst/>
  <a:custClrLst>
    <a:custClr name="Siemens Snow | 255 255 255">
      <a:srgbClr val="FFFFFF"/>
    </a:custClr>
    <a:custClr name="Siemens Accent Yellow dark | 235 120 10">
      <a:srgbClr val="EB780A"/>
    </a:custClr>
    <a:custClr name="Siemens Accent Yellow light | 255 185 0">
      <a:srgbClr val="FFB900"/>
    </a:custClr>
    <a:custClr name="Siemens Stone dark | 60 70 75">
      <a:srgbClr val="3C464B"/>
    </a:custClr>
    <a:custClr name="Siemens Sand dark | 115 100 90">
      <a:srgbClr val="73645A"/>
    </a:custClr>
    <a:custClr name="Siemens Accent Teal dark | 0 100 110">
      <a:srgbClr val="00646E"/>
    </a:custClr>
    <a:custClr name="Siemens Accent Yellow | 125 45 30">
      <a:srgbClr val="7D2D1E"/>
    </a:custClr>
    <a:custClr name="Siemens Accent Red | 65 20 50">
      <a:srgbClr val="411432"/>
    </a:custClr>
    <a:custClr name="Siemens Accent Blue | 0 70 105">
      <a:srgbClr val="004669"/>
    </a:custClr>
    <a:custClr name="Siemens Accent Green | 70 95 25">
      <a:srgbClr val="465F19"/>
    </a:custClr>
    <a:custClr name="Black">
      <a:srgbClr val="000000"/>
    </a:custClr>
    <a:custClr name="Siemens Accent Red dark | 100 25 70">
      <a:srgbClr val="641946"/>
    </a:custClr>
    <a:custClr name="Siemens Accent Red light | 175 35 95">
      <a:srgbClr val="AF235F"/>
    </a:custClr>
    <a:custClr name="Siemens Stone | 120 135 145">
      <a:srgbClr val="788791"/>
    </a:custClr>
    <a:custClr name="Siemens Sand | 155 150 130">
      <a:srgbClr val="9B9682"/>
    </a:custClr>
    <a:custClr name="Siemens Accent Teal | 15 130 135">
      <a:srgbClr val="0F8287"/>
    </a:custClr>
    <a:custClr name="Siemens Accent Yellow | 200 90 30">
      <a:srgbClr val="C85A1E"/>
    </a:custClr>
    <a:custClr name="Siemens Accent Red dark | 100 25 70">
      <a:srgbClr val="641946"/>
    </a:custClr>
    <a:custClr name="Siemens Accent Blue dark | 0 95 135">
      <a:srgbClr val="005F87"/>
    </a:custClr>
    <a:custClr name="Siemens Accent Green dark | 100 125 45">
      <a:srgbClr val="647D2D"/>
    </a:custClr>
    <a:custClr name="Siemens Stone light | 135 155 170">
      <a:srgbClr val="879BAA"/>
    </a:custClr>
    <a:custClr name="Siemens Accent Blue dark | 0 95 135">
      <a:srgbClr val="005F87"/>
    </a:custClr>
    <a:custClr name="Siemens Accent Blue light | 80 190 215">
      <a:srgbClr val="50BED7"/>
    </a:custClr>
    <a:custClr name="Siemens Stone | 155 175 190">
      <a:srgbClr val="9BAFBE"/>
    </a:custClr>
    <a:custClr name="Siemens Sand | 185 185 165">
      <a:srgbClr val="B9B9A5"/>
    </a:custClr>
    <a:custClr name="Siemens Accent Teal | 50 160 160">
      <a:srgbClr val="32A0A0"/>
    </a:custClr>
    <a:custClr name="Siemens Accent Yellow dark | 235 120 10">
      <a:srgbClr val="EB780A"/>
    </a:custClr>
    <a:custClr name="Siemens Accent Red | 135 30 80">
      <a:srgbClr val="871E50"/>
    </a:custClr>
    <a:custClr name="Siemens Accent Blue | 35 135 170">
      <a:srgbClr val="2387AA"/>
    </a:custClr>
    <a:custClr name="Siemens Accent Green | 135 150 40">
      <a:srgbClr val="879628"/>
    </a:custClr>
    <a:custClr name="Siemens Stone light 35% | 190 205 215">
      <a:srgbClr val="BECDD7"/>
    </a:custClr>
    <a:custClr name="Siemens Accent Green dark | 100 125 45">
      <a:srgbClr val="647D2D"/>
    </a:custClr>
    <a:custClr name="Siemens Accent Green light | 170 180 20">
      <a:srgbClr val="AAB414"/>
    </a:custClr>
    <a:custClr name="Siemens Stone light 35% | 190 205 215">
      <a:srgbClr val="BECDD7"/>
    </a:custClr>
    <a:custClr name="Siemens Sand light 35% | 215 215 205">
      <a:srgbClr val="D7D7CD"/>
    </a:custClr>
    <a:custClr name="Siemens Accent Teal | 75 185 185">
      <a:srgbClr val="4BB9B9"/>
    </a:custClr>
    <a:custClr name="Siemens Accent Yellow light | 255 185 0">
      <a:srgbClr val="FFB900"/>
    </a:custClr>
    <a:custClr name="Siemens Accent Red light | 175 35 95">
      <a:srgbClr val="AF235F"/>
    </a:custClr>
    <a:custClr name="Siemens Accent Blue | 65 170 200">
      <a:srgbClr val="41AAC8"/>
    </a:custClr>
    <a:custClr name="Siemens Accent Green light | 170 180 20">
      <a:srgbClr val="AAB414"/>
    </a:custClr>
    <a:custClr name="Siemens Sand light 35% | 215 215 205">
      <a:srgbClr val="D7D7CD"/>
    </a:custClr>
    <a:custClr name="Siemens Accent Teal dark | 0 100 110">
      <a:srgbClr val="00646E"/>
    </a:custClr>
    <a:custClr name="Siemens Accent Teal light | 65 170 170">
      <a:srgbClr val="41AAAA"/>
    </a:custClr>
    <a:custClr name="Siemens Stone | 205 217 225">
      <a:srgbClr val="CDD9E1"/>
    </a:custClr>
    <a:custClr name="Siemens Sand | 225 225 215">
      <a:srgbClr val="E1E1D7"/>
    </a:custClr>
    <a:custClr name="Siemens Accent Teal | 165 225 225">
      <a:srgbClr val="A5E1E1"/>
    </a:custClr>
    <a:custClr name="Siemens Accent Yellow | 255 225 120">
      <a:srgbClr val="FFE178"/>
    </a:custClr>
    <a:custClr name="Siemens Accent Red | 215 105 140">
      <a:srgbClr val="D7698C"/>
    </a:custClr>
    <a:custClr name="Siemens Accent Blue | 125 210 230">
      <a:srgbClr val="7DD2E6"/>
    </a:custClr>
    <a:custClr name="Siemens Accent Green | 210 215 65">
      <a:srgbClr val="D2D741"/>
    </a:custClr>
  </a:custClr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4ppTags>
  <Name>Two columns</Name>
  <PpLayout>29</PpLayout>
  <Index>12</Index>
</p4ppTags>
</file>

<file path=customXml/item10.xml><?xml version="1.0" encoding="utf-8"?>
<p4ppTags>
  <Name>Free Content</Name>
  <PpLayout>11</PpLayout>
  <Index>9</Index>
</p4ppTags>
</file>

<file path=customXml/item11.xml><?xml version="1.0" encoding="utf-8"?>
<p4ppTags>
  <Name>Text + Index</Name>
  <PpLayout>32</PpLayout>
  <Index>8</Index>
</p4ppTags>
</file>

<file path=customXml/item12.xml><?xml version="1.0" encoding="utf-8"?>
<p4ppTags/>
</file>

<file path=customXml/item13.xml><?xml version="1.0" encoding="utf-8"?>
<p4ppTags>
  <Name>Four objects</Name>
  <PpLayout>24</PpLayout>
  <Index>15</Index>
</p4ppTags>
</file>

<file path=customXml/item14.xml><?xml version="1.0" encoding="utf-8"?>
<p4ppTags>
  <Name>Two rows + Navigation</Name>
  <PpLayout>32</PpLayout>
  <Index>21</Index>
</p4ppTags>
</file>

<file path=customXml/item15.xml><?xml version="1.0" encoding="utf-8"?>
<p4ppTags>
  <Name>One object (large)</Name>
  <PpLayout>16</PpLayout>
  <Index>10</Index>
</p4ppTags>
</file>

<file path=customXml/item16.xml><?xml version="1.0" encoding="utf-8"?>
<p4ppTags>
  <Name>Four objects + Navigation</Name>
  <PpLayout>32</PpLayout>
  <Index>22</Index>
</p4ppTags>
</file>

<file path=customXml/item2.xml><?xml version="1.0" encoding="utf-8"?>
<p4ppTags>
  <Name>Three columns + Navigation</Name>
  <PpLayout>32</PpLayout>
  <Index>20</Index>
</p4ppTags>
</file>

<file path=customXml/item3.xml><?xml version="1.0" encoding="utf-8"?>
<p4ppTags>
  <Name>Free Content + Navigation</Name>
  <PpLayout>32</PpLayout>
  <Index>16</Index>
</p4ppTags>
</file>

<file path=customXml/item4.xml><?xml version="1.0" encoding="utf-8"?>
<p4ppTags>
  <Name>One object (small) + Navigation</Name>
  <PpLayout>32</PpLayout>
  <Index>18</Index>
</p4ppTags>
</file>

<file path=customXml/item5.xml><?xml version="1.0" encoding="utf-8"?>
<p4ppTags>
  <Name>Two rows</Name>
  <PpLayout>32</PpLayout>
  <Index>13</Index>
</p4ppTags>
</file>

<file path=customXml/item6.xml><?xml version="1.0" encoding="utf-8"?>
<p4ppTags>
  <Name>One object (large) + Navigation</Name>
  <PpLayout>32</PpLayout>
  <Index>17</Index>
</p4ppTags>
</file>

<file path=customXml/item7.xml><?xml version="1.0" encoding="utf-8"?>
<p4ppTags>
  <Name>Two columns + Navigation</Name>
  <PpLayout>32</PpLayout>
  <Index>19</Index>
</p4ppTags>
</file>

<file path=customXml/item8.xml><?xml version="1.0" encoding="utf-8"?>
<p4ppTags>
  <Name>One object (small)</Name>
  <PpLayout>16</PpLayout>
  <Index>11</Index>
</p4ppTags>
</file>

<file path=customXml/item9.xml><?xml version="1.0" encoding="utf-8"?>
<p4ppTags>
  <Name>Three columns</Name>
  <PpLayout>32</PpLayout>
  <Index>14</Index>
</p4ppTags>
</file>

<file path=customXml/itemProps1.xml><?xml version="1.0" encoding="utf-8"?>
<ds:datastoreItem xmlns:ds="http://schemas.openxmlformats.org/officeDocument/2006/customXml" ds:itemID="{1666F4C2-68F5-4840-A44A-1A646C0925A1}">
  <ds:schemaRefs/>
</ds:datastoreItem>
</file>

<file path=customXml/itemProps10.xml><?xml version="1.0" encoding="utf-8"?>
<ds:datastoreItem xmlns:ds="http://schemas.openxmlformats.org/officeDocument/2006/customXml" ds:itemID="{D8097D0C-BE3E-4AEC-9593-65CFCCB19297}">
  <ds:schemaRefs/>
</ds:datastoreItem>
</file>

<file path=customXml/itemProps11.xml><?xml version="1.0" encoding="utf-8"?>
<ds:datastoreItem xmlns:ds="http://schemas.openxmlformats.org/officeDocument/2006/customXml" ds:itemID="{7E35FEDB-1F0E-4D67-A313-4AC59C26FF29}">
  <ds:schemaRefs/>
</ds:datastoreItem>
</file>

<file path=customXml/itemProps12.xml><?xml version="1.0" encoding="utf-8"?>
<ds:datastoreItem xmlns:ds="http://schemas.openxmlformats.org/officeDocument/2006/customXml" ds:itemID="{572FBA73-6DBF-45DA-8282-9342320CFAB0}">
  <ds:schemaRefs/>
</ds:datastoreItem>
</file>

<file path=customXml/itemProps13.xml><?xml version="1.0" encoding="utf-8"?>
<ds:datastoreItem xmlns:ds="http://schemas.openxmlformats.org/officeDocument/2006/customXml" ds:itemID="{1581BFFB-B4CE-47A8-BE77-DC1339B1E5A7}">
  <ds:schemaRefs/>
</ds:datastoreItem>
</file>

<file path=customXml/itemProps14.xml><?xml version="1.0" encoding="utf-8"?>
<ds:datastoreItem xmlns:ds="http://schemas.openxmlformats.org/officeDocument/2006/customXml" ds:itemID="{6C79E4F8-DCFB-483C-880A-AEEC6AAFC838}">
  <ds:schemaRefs/>
</ds:datastoreItem>
</file>

<file path=customXml/itemProps15.xml><?xml version="1.0" encoding="utf-8"?>
<ds:datastoreItem xmlns:ds="http://schemas.openxmlformats.org/officeDocument/2006/customXml" ds:itemID="{80661B8B-A327-44F9-823B-4D9EE0B3EC78}">
  <ds:schemaRefs/>
</ds:datastoreItem>
</file>

<file path=customXml/itemProps16.xml><?xml version="1.0" encoding="utf-8"?>
<ds:datastoreItem xmlns:ds="http://schemas.openxmlformats.org/officeDocument/2006/customXml" ds:itemID="{EAB520BC-C6EC-457E-8AB5-55DB67C86858}">
  <ds:schemaRefs/>
</ds:datastoreItem>
</file>

<file path=customXml/itemProps2.xml><?xml version="1.0" encoding="utf-8"?>
<ds:datastoreItem xmlns:ds="http://schemas.openxmlformats.org/officeDocument/2006/customXml" ds:itemID="{85D77EE6-52B7-48BE-9EDB-748F1EBB53DE}">
  <ds:schemaRefs/>
</ds:datastoreItem>
</file>

<file path=customXml/itemProps3.xml><?xml version="1.0" encoding="utf-8"?>
<ds:datastoreItem xmlns:ds="http://schemas.openxmlformats.org/officeDocument/2006/customXml" ds:itemID="{7CC5F709-E74B-4E5F-A728-923D5062EBEF}">
  <ds:schemaRefs/>
</ds:datastoreItem>
</file>

<file path=customXml/itemProps4.xml><?xml version="1.0" encoding="utf-8"?>
<ds:datastoreItem xmlns:ds="http://schemas.openxmlformats.org/officeDocument/2006/customXml" ds:itemID="{D9FE249F-833E-4CF0-BECB-552D01D7DC9E}">
  <ds:schemaRefs/>
</ds:datastoreItem>
</file>

<file path=customXml/itemProps5.xml><?xml version="1.0" encoding="utf-8"?>
<ds:datastoreItem xmlns:ds="http://schemas.openxmlformats.org/officeDocument/2006/customXml" ds:itemID="{38AB8DE4-FD9B-4166-BEC3-3F1753596133}">
  <ds:schemaRefs/>
</ds:datastoreItem>
</file>

<file path=customXml/itemProps6.xml><?xml version="1.0" encoding="utf-8"?>
<ds:datastoreItem xmlns:ds="http://schemas.openxmlformats.org/officeDocument/2006/customXml" ds:itemID="{B27F640E-84DF-4F97-BC70-D045F1E6594F}">
  <ds:schemaRefs/>
</ds:datastoreItem>
</file>

<file path=customXml/itemProps7.xml><?xml version="1.0" encoding="utf-8"?>
<ds:datastoreItem xmlns:ds="http://schemas.openxmlformats.org/officeDocument/2006/customXml" ds:itemID="{D7BABA95-BFFE-422B-8591-3271669EEA88}">
  <ds:schemaRefs/>
</ds:datastoreItem>
</file>

<file path=customXml/itemProps8.xml><?xml version="1.0" encoding="utf-8"?>
<ds:datastoreItem xmlns:ds="http://schemas.openxmlformats.org/officeDocument/2006/customXml" ds:itemID="{1618AA06-B22E-4D19-9680-0D7830426729}">
  <ds:schemaRefs/>
</ds:datastoreItem>
</file>

<file path=customXml/itemProps9.xml><?xml version="1.0" encoding="utf-8"?>
<ds:datastoreItem xmlns:ds="http://schemas.openxmlformats.org/officeDocument/2006/customXml" ds:itemID="{15CF3461-70D1-4B54-AFAB-DAFDA0A238CD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sie-ppt-2010-16x9-standard-eng-v2-1</Template>
  <TotalTime>630</TotalTime>
  <Words>987</Words>
  <Application>Microsoft Office PowerPoint</Application>
  <PresentationFormat>Custom</PresentationFormat>
  <Paragraphs>141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新宋体</vt:lpstr>
      <vt:lpstr>Arial</vt:lpstr>
      <vt:lpstr>Wingdings</vt:lpstr>
      <vt:lpstr>Siemens 2017 – 16:9</vt:lpstr>
      <vt:lpstr>Application Siemens.TestEvaluationConsole.exe  Description</vt:lpstr>
      <vt:lpstr>Overview tools and files</vt:lpstr>
      <vt:lpstr>Example based on Unittest Overview (details on next slide)</vt:lpstr>
      <vt:lpstr>Example based on Unittest Detailed description</vt:lpstr>
      <vt:lpstr>Current status &amp; Something to be further clarification</vt:lpstr>
      <vt:lpstr>Current status &amp; Something to be further clarification</vt:lpstr>
      <vt:lpstr>Current status &amp; Something to be further clarification</vt:lpstr>
      <vt:lpstr>Current status &amp; Something to be further clarification</vt:lpstr>
    </vt:vector>
  </TitlesOfParts>
  <Company>SIEMENS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Siemens PowerPoint-Template</dc:title>
  <dc:creator>Sinja Giese</dc:creator>
  <cp:keywords>C_Unrestricted</cp:keywords>
  <dc:description>March 2019</dc:description>
  <cp:lastModifiedBy>Hu, Zhong Hao (RC-CN DI FA ST&amp;PM SUP HMI)</cp:lastModifiedBy>
  <cp:revision>32</cp:revision>
  <cp:lastPrinted>2017-05-16T13:00:22Z</cp:lastPrinted>
  <dcterms:created xsi:type="dcterms:W3CDTF">2017-05-16T13:00:10Z</dcterms:created>
  <dcterms:modified xsi:type="dcterms:W3CDTF">2020-09-14T08:00:52Z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  <property fmtid="{D5CDD505-2E9C-101B-9397-08002B2CF9AE}" pid="3" name="Release date">
    <vt:lpwstr>November 2017</vt:lpwstr>
  </property>
  <property fmtid="{D5CDD505-2E9C-101B-9397-08002B2CF9AE}" pid="4" name="Office version">
    <vt:lpwstr>2007 and higher</vt:lpwstr>
  </property>
  <property fmtid="{D5CDD505-2E9C-101B-9397-08002B2CF9AE}" pid="5" name="Release version">
    <vt:lpwstr>2.1</vt:lpwstr>
  </property>
  <property fmtid="{D5CDD505-2E9C-101B-9397-08002B2CF9AE}" pid="6" name="Document Confidentiality">
    <vt:lpwstr>Unrestricted</vt:lpwstr>
  </property>
  <property fmtid="{D5CDD505-2E9C-101B-9397-08002B2CF9AE}" pid="7" name="sodocoClasLang">
    <vt:lpwstr>Unrestricted</vt:lpwstr>
  </property>
  <property fmtid="{D5CDD505-2E9C-101B-9397-08002B2CF9AE}" pid="8" name="sodocoClasLangId">
    <vt:i4>1</vt:i4>
  </property>
  <property fmtid="{D5CDD505-2E9C-101B-9397-08002B2CF9AE}" pid="9" name="sodocoClasId">
    <vt:i4>0</vt:i4>
  </property>
  <property fmtid="{D5CDD505-2E9C-101B-9397-08002B2CF9AE}" pid="10" name="Document_Confidentiality">
    <vt:lpwstr>Unrestricted</vt:lpwstr>
  </property>
</Properties>
</file>