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22" r:id="rId2"/>
    <p:sldId id="2621" r:id="rId3"/>
    <p:sldId id="2626" r:id="rId4"/>
    <p:sldId id="2624" r:id="rId5"/>
    <p:sldId id="2623" r:id="rId6"/>
    <p:sldId id="2625" r:id="rId7"/>
  </p:sldIdLst>
  <p:sldSz cx="12192000" cy="6858000"/>
  <p:notesSz cx="9942513" cy="6761163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8A2E6268-D63D-43B6-95F9-A6EB0BADA343}">
          <p14:sldIdLst>
            <p14:sldId id="2622"/>
          </p14:sldIdLst>
        </p14:section>
        <p14:section name="内容" id="{C7F02AEA-35D3-41F8-AA0D-A7AC78AA66F8}">
          <p14:sldIdLst>
            <p14:sldId id="2621"/>
            <p14:sldId id="2626"/>
            <p14:sldId id="2624"/>
          </p14:sldIdLst>
        </p14:section>
        <p14:section name="尾页" id="{8091B419-02DF-4ED2-87DA-026C581C042E}">
          <p14:sldIdLst>
            <p14:sldId id="2623"/>
          </p14:sldIdLst>
        </p14:section>
        <p14:section name="补充内容" id="{A270ADBA-241D-4FA0-B4F5-88A1DD02C4E3}">
          <p14:sldIdLst>
            <p14:sldId id="26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6" userDrawn="1">
          <p15:clr>
            <a:srgbClr val="A4A3A4"/>
          </p15:clr>
        </p15:guide>
        <p15:guide id="2" pos="37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016">
          <p15:clr>
            <a:srgbClr val="A4A3A4"/>
          </p15:clr>
        </p15:guide>
        <p15:guide id="2" pos="308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中原油田" initials="中" lastIdx="1" clrIdx="0"/>
  <p:cmAuthor id="2" name="zbh" initials="W用" lastIdx="2" clrIdx="1">
    <p:extLst>
      <p:ext uri="{19B8F6BF-5375-455C-9EA6-DF929625EA0E}">
        <p15:presenceInfo xmlns:p15="http://schemas.microsoft.com/office/powerpoint/2012/main" userId="zb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33FF"/>
    <a:srgbClr val="FF0000"/>
    <a:srgbClr val="0000CC"/>
    <a:srgbClr val="ED7D31"/>
    <a:srgbClr val="00FFCC"/>
    <a:srgbClr val="335CFF"/>
    <a:srgbClr val="5F5FC5"/>
    <a:srgbClr val="0070C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12" autoAdjust="0"/>
    <p:restoredTop sz="93826" autoAdjust="0"/>
  </p:normalViewPr>
  <p:slideViewPr>
    <p:cSldViewPr showGuides="1">
      <p:cViewPr varScale="1">
        <p:scale>
          <a:sx n="63" d="100"/>
          <a:sy n="63" d="100"/>
        </p:scale>
        <p:origin x="564" y="48"/>
      </p:cViewPr>
      <p:guideLst>
        <p:guide orient="horz" pos="2046"/>
        <p:guide pos="37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664" y="-82"/>
      </p:cViewPr>
      <p:guideLst>
        <p:guide orient="horz" pos="2016"/>
        <p:guide pos="30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r">
              <a:defRPr sz="1200"/>
            </a:lvl1pPr>
          </a:lstStyle>
          <a:p>
            <a:fld id="{2C31CE84-0A52-4DEA-9A7D-9F01EF689D5A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r">
              <a:defRPr sz="1200"/>
            </a:lvl1pPr>
          </a:lstStyle>
          <a:p>
            <a:fld id="{81F88A68-33ED-49FF-840D-CDB4EECCC9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/>
          <a:lstStyle>
            <a:lvl1pPr algn="r">
              <a:defRPr sz="1200"/>
            </a:lvl1pPr>
          </a:lstStyle>
          <a:p>
            <a:fld id="{2EC443CD-76CB-4E05-A7DC-A21D6BCF66D3}" type="datetimeFigureOut">
              <a:rPr lang="zh-CN" altLang="en-US" smtClean="0"/>
              <a:t>2023/8/4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19388" y="508000"/>
            <a:ext cx="4503737" cy="2533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43" tIns="47721" rIns="95443" bIns="47721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5443" tIns="47721" rIns="95443" bIns="47721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21932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5443" tIns="47721" rIns="95443" bIns="47721" rtlCol="0" anchor="b"/>
          <a:lstStyle>
            <a:lvl1pPr algn="r">
              <a:defRPr sz="1200"/>
            </a:lvl1pPr>
          </a:lstStyle>
          <a:p>
            <a:fld id="{08C52C69-5C9E-4F84-8035-5709F15351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52C69-5C9E-4F84-8035-5709F153518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94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2023/8/4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2023/8/4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2" name="TextBox 4"/>
          <p:cNvSpPr txBox="1"/>
          <p:nvPr userDrawn="1">
            <p:custDataLst>
              <p:tags r:id="rId1"/>
            </p:custDataLst>
          </p:nvPr>
        </p:nvSpPr>
        <p:spPr>
          <a:xfrm>
            <a:off x="11740" y="260648"/>
            <a:ext cx="12156049" cy="729176"/>
          </a:xfrm>
          <a:prstGeom prst="rect">
            <a:avLst/>
          </a:prstGeom>
          <a:noFill/>
        </p:spPr>
        <p:txBody>
          <a:bodyPr wrap="square" lIns="112522" tIns="56262" rIns="112522" bIns="56262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3" name="Rectangle 108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0" y="1196752"/>
            <a:ext cx="12192000" cy="57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2023/8/4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EB8CA-0493-4351-8B36-C29E58A78EA7}"/>
              </a:ext>
            </a:extLst>
          </p:cNvPr>
          <p:cNvSpPr txBox="1"/>
          <p:nvPr userDrawn="1"/>
        </p:nvSpPr>
        <p:spPr>
          <a:xfrm>
            <a:off x="0" y="179999"/>
            <a:ext cx="12060000" cy="772924"/>
          </a:xfrm>
          <a:prstGeom prst="rect">
            <a:avLst/>
          </a:prstGeom>
          <a:noFill/>
        </p:spPr>
        <p:txBody>
          <a:bodyPr wrap="square" lIns="112522" tIns="56262" rIns="112522" bIns="56262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  纲</a:t>
            </a:r>
          </a:p>
        </p:txBody>
      </p:sp>
      <p:sp>
        <p:nvSpPr>
          <p:cNvPr id="6" name="Rectangle 108">
            <a:extLst>
              <a:ext uri="{FF2B5EF4-FFF2-40B4-BE49-F238E27FC236}">
                <a16:creationId xmlns:a16="http://schemas.microsoft.com/office/drawing/2014/main" id="{A39927EC-6F90-40A2-BE74-31DA7846AB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196752"/>
            <a:ext cx="12192000" cy="576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25000">
                <a:srgbClr val="FF0000"/>
              </a:gs>
              <a:gs pos="75000">
                <a:srgbClr val="FF0000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27865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2023/8/4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5" name="Rectangle 108">
            <a:extLst>
              <a:ext uri="{FF2B5EF4-FFF2-40B4-BE49-F238E27FC236}">
                <a16:creationId xmlns:a16="http://schemas.microsoft.com/office/drawing/2014/main" id="{CD665AB5-8749-4315-88C8-FBF15162BE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196752"/>
            <a:ext cx="12192000" cy="57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882431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2023/8/4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6" name="Rectangle 10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733500"/>
            <a:ext cx="12192000" cy="576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2023/8/4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48579" name="Rectangle 10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1196752"/>
            <a:ext cx="12192000" cy="57600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25000">
                <a:srgbClr val="FF0000"/>
              </a:gs>
              <a:gs pos="75000">
                <a:srgbClr val="FF0000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2023/8/4</a:t>
            </a:fld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048596" name="Rectangle 108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0" y="733500"/>
            <a:ext cx="12192000" cy="57600"/>
          </a:xfrm>
          <a:prstGeom prst="rect">
            <a:avLst/>
          </a:prstGeom>
          <a:gradFill>
            <a:gsLst>
              <a:gs pos="0">
                <a:schemeClr val="bg2"/>
              </a:gs>
              <a:gs pos="25000">
                <a:srgbClr val="FF0000"/>
              </a:gs>
              <a:gs pos="75000">
                <a:srgbClr val="FF0000"/>
              </a:gs>
              <a:gs pos="100000">
                <a:schemeClr val="bg2"/>
              </a:gs>
            </a:gsLst>
            <a:lin ang="0" scaled="1"/>
          </a:gra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 prst="cross"/>
          </a:sp3d>
        </p:spPr>
        <p:txBody>
          <a:bodyPr wrap="none" lIns="112522" tIns="56262" rIns="112522" bIns="56262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725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2023/8/4</a:t>
            </a:fld>
            <a:endParaRPr lang="zh-CN" alt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/>
          <p:cNvSpPr txBox="1">
            <a:spLocks noChangeArrowheads="1"/>
          </p:cNvSpPr>
          <p:nvPr userDrawn="1"/>
        </p:nvSpPr>
        <p:spPr bwMode="blackWhite">
          <a:xfrm>
            <a:off x="0" y="2420888"/>
            <a:ext cx="12190909" cy="17532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fontAlgn="auto" hangingPunct="0">
              <a:buClr>
                <a:schemeClr val="tx2"/>
              </a:buClr>
              <a:buFont typeface="Monotype Sorts" pitchFamily="2" charset="2"/>
              <a:buNone/>
              <a:defRPr/>
            </a:pP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en-US" altLang="zh-CN" sz="5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0" fontAlgn="auto" hangingPunct="0">
              <a:buClr>
                <a:schemeClr val="tx2"/>
              </a:buClr>
              <a:buFont typeface="Monotype Sorts" pitchFamily="2" charset="2"/>
              <a:buNone/>
              <a:defRPr/>
            </a:pPr>
            <a:r>
              <a:rPr lang="zh-CN" alt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dirty="0"/>
              <a:t>2023/8/4</a:t>
            </a:fld>
            <a:endParaRPr lang="zh-CN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584" y="6356350"/>
            <a:ext cx="10800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2C8B-B14F-4D97-AF65-F5344CB8AC3E}" type="datetime1">
              <a:rPr lang="zh-CN" altLang="en-US"/>
              <a:t>2023/8/4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工作汇报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0">
            <a:extLst>
              <a:ext uri="{FF2B5EF4-FFF2-40B4-BE49-F238E27FC236}">
                <a16:creationId xmlns:a16="http://schemas.microsoft.com/office/drawing/2014/main" id="{C17B4AD9-1F8B-4A04-8D4B-4AD8216C601F}"/>
              </a:ext>
            </a:extLst>
          </p:cNvPr>
          <p:cNvSpPr txBox="1"/>
          <p:nvPr/>
        </p:nvSpPr>
        <p:spPr>
          <a:xfrm>
            <a:off x="0" y="1158965"/>
            <a:ext cx="12192000" cy="2918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福州地铁</a:t>
            </a:r>
            <a:r>
              <a:rPr lang="en-US" altLang="zh-CN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号线延伸段下穿三江口大桥北立交</a:t>
            </a:r>
          </a:p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4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桥梁安全监测初步方案</a:t>
            </a:r>
            <a:endParaRPr lang="en-US" altLang="zh-CN" sz="4400" b="1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altLang="zh-CN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正演模拟验证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37F521F-7FF8-481A-99A3-0BA06CF0D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74627"/>
            <a:ext cx="12192000" cy="21507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22150" tIns="0" rIns="2215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汇报人：张博汉</a:t>
            </a:r>
            <a:endParaRPr lang="en-US" altLang="zh-CN" sz="2400" b="1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中国科学技术大学</a:t>
            </a:r>
            <a:endParaRPr kumimoji="0" lang="en-US" altLang="zh-CN" sz="2400" b="1" i="0" u="none" strike="noStrike" kern="1200" cap="none" spc="0" normalizeH="0" baseline="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kern="1200" cap="none" spc="0" normalizeH="0" baseline="0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地球和空间科学学院</a:t>
            </a:r>
            <a:endParaRPr kumimoji="0" lang="en-US" altLang="zh-CN" sz="2400" b="1" i="0" u="none" strike="noStrike" kern="1200" cap="none" spc="0" normalizeH="0" baseline="0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r>
              <a:rPr lang="zh-CN" altLang="en-US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r>
              <a:rPr lang="zh-CN" altLang="en-US" sz="24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D1121D88-AA88-4B4F-B400-1A78BC10B3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845" y="928"/>
            <a:ext cx="1280155" cy="12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2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5819C0-24A5-437F-AEB4-AD84CA4A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2023/8/4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79BA7-A6CF-4109-AF2B-3BAE6025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8A111-0CBA-4B06-9CD7-512AA28B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2</a:t>
            </a:fld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3F87703-2AB9-4762-9E29-17AED77B3CD4}"/>
              </a:ext>
            </a:extLst>
          </p:cNvPr>
          <p:cNvSpPr txBox="1"/>
          <p:nvPr/>
        </p:nvSpPr>
        <p:spPr>
          <a:xfrm>
            <a:off x="317" y="1489804"/>
            <a:ext cx="12191365" cy="145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4000" b="1">
                <a:solidFill>
                  <a:srgbClr val="C00000"/>
                </a:solidFill>
                <a:latin typeface="微软雅黑" panose="020B0503020204020204" pitchFamily="34" charset="-122"/>
                <a:cs typeface="+mn-ea"/>
              </a:defRPr>
            </a:lvl1pPr>
          </a:lstStyle>
          <a:p>
            <a:pPr algn="just" fontAlgn="base">
              <a:lnSpc>
                <a:spcPct val="150000"/>
              </a:lnSpc>
              <a:buClrTx/>
              <a:buSzTx/>
              <a:buFontTx/>
            </a:pPr>
            <a:r>
              <a:rPr lang="zh-CN" altLang="en-US" sz="3200" b="1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监测方案</a:t>
            </a:r>
          </a:p>
          <a:p>
            <a:pPr algn="just" fontAlgn="base">
              <a:lnSpc>
                <a:spcPct val="150000"/>
              </a:lnSpc>
              <a:buClrTx/>
              <a:buSzTx/>
              <a:buFontTx/>
            </a:pPr>
            <a:endParaRPr lang="zh-CN" altLang="en-US" sz="3050" dirty="0">
              <a:solidFill>
                <a:srgbClr val="0000CC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281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5819C0-24A5-437F-AEB4-AD84CA4A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2023/8/4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179BA7-A6CF-4109-AF2B-3BAE6025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8A111-0CBA-4B06-9CD7-512AA28B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3</a:t>
            </a:fld>
            <a:endParaRPr lang="zh-CN" alt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53F87703-2AB9-4762-9E29-17AED77B3CD4}"/>
              </a:ext>
            </a:extLst>
          </p:cNvPr>
          <p:cNvSpPr txBox="1"/>
          <p:nvPr/>
        </p:nvSpPr>
        <p:spPr>
          <a:xfrm>
            <a:off x="317" y="1489804"/>
            <a:ext cx="12191365" cy="1452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200000"/>
              </a:lnSpc>
              <a:defRPr sz="4000" b="1">
                <a:solidFill>
                  <a:srgbClr val="C00000"/>
                </a:solidFill>
                <a:latin typeface="微软雅黑" panose="020B0503020204020204" pitchFamily="34" charset="-122"/>
                <a:cs typeface="+mn-ea"/>
              </a:defRPr>
            </a:lvl1pPr>
          </a:lstStyle>
          <a:p>
            <a:pPr algn="just" fontAlgn="base">
              <a:lnSpc>
                <a:spcPct val="150000"/>
              </a:lnSpc>
              <a:buClrTx/>
              <a:buSzTx/>
              <a:buFontTx/>
            </a:pPr>
            <a:r>
              <a:rPr lang="zh-CN" altLang="en-US" sz="32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监测方案</a:t>
            </a:r>
          </a:p>
          <a:p>
            <a:pPr algn="just" fontAlgn="base">
              <a:lnSpc>
                <a:spcPct val="150000"/>
              </a:lnSpc>
              <a:buClrTx/>
              <a:buSzTx/>
              <a:buFontTx/>
            </a:pPr>
            <a:endParaRPr lang="zh-CN" altLang="en-US" sz="3050" dirty="0">
              <a:solidFill>
                <a:srgbClr val="0000CC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84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7D79A9-4A3A-44B1-9392-BECC97FC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2023/8/4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0B7A0-BFD6-46BF-AE85-348416B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907AA-AD64-4401-AF9C-ECEDBB01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4</a:t>
            </a:fld>
            <a:endParaRPr lang="zh-CN" altLang="en-US" dirty="0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77839B36-C7DB-4028-A2C4-90DDB3252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59006"/>
            <a:ext cx="12192000" cy="58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buClr>
                <a:srgbClr val="FF3300"/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速度模型：</a:t>
            </a:r>
            <a:endParaRPr lang="zh-CN" altLang="en-US" sz="2800" b="1" dirty="0">
              <a:solidFill>
                <a:srgbClr val="3333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Text Box 10">
            <a:extLst>
              <a:ext uri="{FF2B5EF4-FFF2-40B4-BE49-F238E27FC236}">
                <a16:creationId xmlns:a16="http://schemas.microsoft.com/office/drawing/2014/main" id="{49BA1CD3-0DC3-4F3E-A2CD-B4FDB706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027" y="0"/>
            <a:ext cx="7141945" cy="742808"/>
          </a:xfrm>
          <a:prstGeom prst="rect">
            <a:avLst/>
          </a:prstGeom>
          <a:noFill/>
          <a:ln>
            <a:noFill/>
          </a:ln>
        </p:spPr>
        <p:txBody>
          <a:bodyPr wrap="square" lIns="112496" tIns="56249" rIns="112496" bIns="5624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正演模拟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</a:t>
            </a:r>
            <a:endParaRPr lang="zh-CN" altLang="en-US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61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5F7277-5120-459A-ABB0-3951958D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2023/8/4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973704-F5B3-47EA-8027-1CC5C3BD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A64E3C-99CE-413C-8944-9C592703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90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D1E64A-EC27-44B8-96F8-D28639BF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962C8B-B14F-4D97-AF65-F5344CB8AC3E}" type="datetime1">
              <a:rPr lang="zh-CN" altLang="en-US" smtClean="0"/>
              <a:t>2023/8/4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0465F5-84D5-429A-BAFC-F0143A29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工作汇报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5A6FAC-80C4-4D5E-AD42-4A2052E4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D8A73A-8AB3-462F-B288-4F79772EE8DD}" type="slidenum">
              <a:rPr lang="en-US" altLang="zh-CN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62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NiMTIwYTk5NzE2YTNhNWU4NDk2NjliYWViYmFjMzQifQ=="/>
  <p:tag name="KSO_WPP_MARK_KEY" val="bb9adb72-2847-4a3f-85fc-837e3956139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张博汉汇报-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71</Words>
  <Application>Microsoft Office PowerPoint</Application>
  <PresentationFormat>宽屏</PresentationFormat>
  <Paragraphs>27</Paragraphs>
  <Slides>6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Monotype Sorts</vt:lpstr>
      <vt:lpstr>华文中宋</vt:lpstr>
      <vt:lpstr>微软雅黑</vt:lpstr>
      <vt:lpstr>Arial</vt:lpstr>
      <vt:lpstr>Calibri</vt:lpstr>
      <vt:lpstr>Wingdings</vt:lpstr>
      <vt:lpstr>张博汉汇报-模板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ZSH</dc:creator>
  <cp:lastModifiedBy>zbh</cp:lastModifiedBy>
  <cp:revision>1759</cp:revision>
  <cp:lastPrinted>2015-11-30T09:16:00Z</cp:lastPrinted>
  <dcterms:created xsi:type="dcterms:W3CDTF">2015-06-05T00:53:00Z</dcterms:created>
  <dcterms:modified xsi:type="dcterms:W3CDTF">2023-08-05T00:52:30Z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856A8B87B2544BBA92B56F630F0C5CEE_13</vt:lpwstr>
  </property>
  <property fmtid="{D5CDD505-2E9C-101B-9397-08002B2CF9AE}" pid="4" name="commondata">
    <vt:lpwstr>eyJoZGlkIjoiYjg3ZTg3MGY0ZTFhOWY2ZjE1NDk3NmYwZTZhN2RjNzgifQ==</vt:lpwstr>
  </property>
</Properties>
</file>