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4AEBD-FF1C-4D9B-AEBA-2A285667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EA9D3-2FB3-4DF5-B348-DC819134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5F4A1-980C-405C-A83E-B427D0D3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191B1-4BB7-4D6E-90C7-0A071DB0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419ECD-FDA8-42A2-A4E3-C8AE661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3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1887-3ACD-4282-964B-244037D6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866DC-F0AD-48FF-B6C2-B51A8793E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8E403-0CD7-41C7-B5EC-3B8BAC71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23D07-DADD-4253-B586-E6B392A9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73E0E-FFB4-48B5-938B-1CE01275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5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A8F670-86B1-4D02-A76D-2625BC15F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FD3E0-0B4B-4B15-A93A-882E72D0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D9190-07E5-4B4B-A21C-5F8C94FD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CBBAE-6EB6-423E-AA99-96D4269E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F7B87-B3B6-47AF-8077-7B67CE34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C5D30-31BF-4F64-86CF-345A1109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F319A-1DE2-4F4F-99B1-110FAC2FB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0E698-1FC7-4D46-A7EC-1A481739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5B085-9BA0-4B7A-B9E8-8BEDD03F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303A8-68D9-4280-8F0F-18D12DBB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8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FB9D9-267D-4975-B4EB-038D6F8D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5887B-88A9-46F5-92C0-0B247087B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381B4-E2B6-4903-AC84-A9258C3A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E20D1-51A1-4736-915E-DEFABAA9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1C7A8-857B-4EC2-B211-FE2703C7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19F27-5E99-48C2-902C-BD37B9A6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71665-CFA5-459C-BFA6-CFFC13F0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F306A-1F7A-4831-9859-0BE15E591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CB6BE-5EC7-403C-A64A-3F91277F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B85C9-96A0-4E06-9D9B-C8EFD59A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C05867-E74D-4ADA-94A7-BB410DBE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D261F-32FA-4561-A7DE-6AC4AE14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4A9B7-1C27-4F11-9C27-93565A993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E3058-F462-47EB-8955-939C6C997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24874E-65E7-4449-ACB5-0FE423EBE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1F207C-C1B0-413A-B0D3-E1CCFB9D4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17427-6111-4DEE-BB05-2AB1A087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715D50-D9FA-4BAA-BA41-81453298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2D5A7A-957F-4863-B588-D6E6712F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3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022CE-24A0-43B2-B176-77B1741B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D3EFAE-D33E-4190-B596-6836B0DF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A3879F-86F4-4262-A189-5F9D0198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B6EC8A-C375-4686-BEE7-D73677D3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C8F429-35EC-4524-AEC8-701A7F78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887C2B-F1E8-41C1-BABB-D5AAE1B1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C48BB-3716-4BC8-85B1-9A93AEA7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6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C2297-3A74-495C-88EB-BD49E1C8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9E508-B6BE-4B80-9443-1EAA9A84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E2F2B8-9A7B-41E4-BB49-9A1F526F5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996D3-F1CC-4063-A63D-4949DCF5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AAEA7-58BD-413C-A038-C3451C29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B32C9-51CB-439B-AF6A-33C5FA96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0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C5FAF-E69E-42DF-A937-C15A157D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4CE45C-A520-4664-8CB5-009606AAD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E66A01-A9C5-40E1-9218-606B0A02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4FB7C-B8EF-4AFD-A5CA-7D017E84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65125-B4B8-4A0E-A0F7-A3FD5EE3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CBA4ED-9870-40D9-91A6-2D8250D0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8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C1F431-66CA-4682-91F0-5D9B1AC2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F6FE7-1F74-49B5-AF3D-4F53D5C3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3BB5C-EDB5-462D-A15E-15E42253A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6E1B-D2F6-4147-BB8D-F2871643D9A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D97A3-F691-466C-8D03-C4D5D871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A51EA-E743-4F1C-AED8-5226DA0F3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6D1E4-0C2A-4631-BFEC-126C80071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3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01137-278B-4BF6-ACF6-D5E3CCE54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simpleCPU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0639C-2D6A-4F16-A38B-81E85029E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BBAB5-D33F-46AE-8799-8EECA3CC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 architecture of CPU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819859-046F-4CB1-8D15-FB95895D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588508"/>
            <a:ext cx="10800000" cy="49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5A5D-FCB7-46B8-A5ED-91A86AA4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 a1,5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1C1210-656D-4FD3-8025-3E61238F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588508"/>
            <a:ext cx="10800000" cy="49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4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5CCA2-A78E-40C0-9A05-AA053DB8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 a1,a2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B94E60-91B1-482C-BB69-C31D5C93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379108"/>
            <a:ext cx="10800000" cy="51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D668E-A787-4A43-8A62-A6F96C11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a1,5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2FA39-20EE-41BF-B696-F4AC8775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379108"/>
            <a:ext cx="10800000" cy="51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EA61B-018E-4D2F-B670-7E088045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a1,a2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3E82E-700D-48A4-87EE-1511700D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379108"/>
            <a:ext cx="10800000" cy="511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8061C-E9A0-48B6-90E6-117F4403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 a1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F00A9D-39AD-4404-9A35-B1ACD01C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588508"/>
            <a:ext cx="10800000" cy="49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5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272AD-690B-44EC-9BC4-95FCAF090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988FC4-811A-4C78-A31F-5D958E0D8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5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53D7-B203-4F91-BF0E-2DB0125E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 architecture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43E3B8-204F-4A49-9DE2-5CA2C4D81B84}"/>
              </a:ext>
            </a:extLst>
          </p:cNvPr>
          <p:cNvSpPr txBox="1"/>
          <p:nvPr/>
        </p:nvSpPr>
        <p:spPr>
          <a:xfrm>
            <a:off x="838200" y="5212080"/>
            <a:ext cx="515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Logic [1:0] </a:t>
            </a:r>
            <a:r>
              <a:rPr lang="en-US" altLang="zh-CN" dirty="0" err="1"/>
              <a:t>alu_option</a:t>
            </a:r>
            <a:endParaRPr lang="en-US" altLang="zh-CN" dirty="0"/>
          </a:p>
          <a:p>
            <a:r>
              <a:rPr lang="en-US" altLang="zh-CN" dirty="0"/>
              <a:t>Pass 11 </a:t>
            </a:r>
            <a:r>
              <a:rPr lang="en-US" altLang="zh-CN" dirty="0" err="1"/>
              <a:t>Mul</a:t>
            </a:r>
            <a:r>
              <a:rPr lang="en-US" altLang="zh-CN" dirty="0"/>
              <a:t> 10 Add 01 Sub 00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B99F3D-DB66-4072-AFCC-B2F1817B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85827"/>
            <a:ext cx="10800000" cy="29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3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simpleCPU</vt:lpstr>
      <vt:lpstr>Micro architecture of CPU</vt:lpstr>
      <vt:lpstr>Mov a1,5</vt:lpstr>
      <vt:lpstr>Mov a1,a2</vt:lpstr>
      <vt:lpstr>Add a1,5</vt:lpstr>
      <vt:lpstr>Add a1,a2</vt:lpstr>
      <vt:lpstr>Out a1</vt:lpstr>
      <vt:lpstr>ALU</vt:lpstr>
      <vt:lpstr>ALU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简易cpu</dc:title>
  <dc:creator>12987</dc:creator>
  <cp:lastModifiedBy>12987</cp:lastModifiedBy>
  <cp:revision>16</cp:revision>
  <dcterms:created xsi:type="dcterms:W3CDTF">2023-09-02T06:42:19Z</dcterms:created>
  <dcterms:modified xsi:type="dcterms:W3CDTF">2023-09-05T09:00:58Z</dcterms:modified>
</cp:coreProperties>
</file>