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8" y="-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570613-55C0-6E2F-2CE0-599B4F1911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70AF40-21A5-2715-26DF-EB59D101D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A419FE-C93E-1207-6627-6EF070EF2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AA2A-8607-4216-B007-BB4BCF7D9FD1}" type="datetimeFigureOut">
              <a:rPr lang="zh-CN" altLang="en-US" smtClean="0"/>
              <a:t>2024-05-22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7F84BA-02A9-5E36-EA35-08964A787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7709BF-E542-7E44-3E86-D6ABE086E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6EB8-F7DD-41B8-A2F7-BAC42454B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80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20EAE-1229-1DC2-EBD2-6AFCAF0AA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0FB72D-3E74-486F-1D47-99E7C9055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A7D3AD-B3B7-1BCD-B4C5-44D7B11F9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AA2A-8607-4216-B007-BB4BCF7D9FD1}" type="datetimeFigureOut">
              <a:rPr lang="zh-CN" altLang="en-US" smtClean="0"/>
              <a:t>2024-05-22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E79923-A1BC-EDD9-72E7-9E6AA1387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3058CD-6086-13AB-BE69-03155978B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6EB8-F7DD-41B8-A2F7-BAC42454B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999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CB38E74-DB6B-1EAE-0196-A0E2E646E9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DB28C0-9F31-595D-5738-ADA66E11B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F443BA-B294-9628-7097-638365D61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AA2A-8607-4216-B007-BB4BCF7D9FD1}" type="datetimeFigureOut">
              <a:rPr lang="zh-CN" altLang="en-US" smtClean="0"/>
              <a:t>2024-05-22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57C107-E367-6067-09B2-620E8F701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40D665-5DAA-A90D-331B-C50AF0957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6EB8-F7DD-41B8-A2F7-BAC42454B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970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00DC1-5674-829F-F3D8-897E9D3A2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95C857-190C-C34F-FBB7-34CEE3A80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4AAD7C-D580-6062-CA32-D1C93DB6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AA2A-8607-4216-B007-BB4BCF7D9FD1}" type="datetimeFigureOut">
              <a:rPr lang="zh-CN" altLang="en-US" smtClean="0"/>
              <a:t>2024-05-22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7D1AB0-88FB-08FE-58E8-16FA49716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81834B-D706-56F8-8E8E-C91972D0A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6EB8-F7DD-41B8-A2F7-BAC42454B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985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84DDA9-3483-26FC-8BCB-40AECB92D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E59945-A05C-5DE5-BA58-6B9B42B8C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93BD85-2F62-C0D3-9D8C-DAB00D0EE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AA2A-8607-4216-B007-BB4BCF7D9FD1}" type="datetimeFigureOut">
              <a:rPr lang="zh-CN" altLang="en-US" smtClean="0"/>
              <a:t>2024-05-22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2D3766-21AE-3B0A-0C5E-68975C0B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741E7D-4903-D8EE-84BA-58C95E889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6EB8-F7DD-41B8-A2F7-BAC42454B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759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370EB-082A-13BC-0CE4-3454E6B3A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160336-2627-F54F-5CBD-C1E7333F07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C30980-9CB4-18B1-42B7-FDB933360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E6A146-F9FF-FCD0-EE17-36F91695A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AA2A-8607-4216-B007-BB4BCF7D9FD1}" type="datetimeFigureOut">
              <a:rPr lang="zh-CN" altLang="en-US" smtClean="0"/>
              <a:t>2024-05-22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F20B67-1248-4B8E-9BEC-02378E087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23A04E-0773-CF1F-A63F-222728A33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6EB8-F7DD-41B8-A2F7-BAC42454B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727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E3059-8EC3-FB24-58FB-A2707D6D8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208D0F-0A82-F8C7-AE48-4235AA6A1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327A0E-2FAE-16FE-9984-10BFE9F0D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98A7BFE-FED2-4C9B-D7FF-FF1B4A3EFA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51B681-EEF4-76CA-8176-1C6E0C3A5E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DC1967-2CAE-A450-9EFF-A4E67155F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AA2A-8607-4216-B007-BB4BCF7D9FD1}" type="datetimeFigureOut">
              <a:rPr lang="zh-CN" altLang="en-US" smtClean="0"/>
              <a:t>2024-05-22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3192A3-3173-8F02-6977-24FE0F075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60F225-02ED-6F93-9F0E-B4B54240E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6EB8-F7DD-41B8-A2F7-BAC42454B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8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D32E7-7D09-8CA4-287D-9030CA022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23194D-BF15-88BD-BA30-1D69CD956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AA2A-8607-4216-B007-BB4BCF7D9FD1}" type="datetimeFigureOut">
              <a:rPr lang="zh-CN" altLang="en-US" smtClean="0"/>
              <a:t>2024-05-22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AD9568-E837-0204-49A8-2B245F5D1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BEF53F-72BB-95EC-3F28-A75F375E5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6EB8-F7DD-41B8-A2F7-BAC42454B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167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9EAE2E-0FF2-FB1B-6DBA-A85DFDF8A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AA2A-8607-4216-B007-BB4BCF7D9FD1}" type="datetimeFigureOut">
              <a:rPr lang="zh-CN" altLang="en-US" smtClean="0"/>
              <a:t>2024-05-22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6BB498-EEB9-441A-4800-DCBEF558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945CF3-644F-6E4C-A335-B0C3B0C29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6EB8-F7DD-41B8-A2F7-BAC42454B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082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804646-188C-08EF-675B-AE32974EE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E4EBC2-24EE-E3F7-8DDB-21FBB48AA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4AC7F1-EE22-C3B0-4F5E-4A00E9158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F7EF50-4F41-AD14-8928-03D0CCAE7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AA2A-8607-4216-B007-BB4BCF7D9FD1}" type="datetimeFigureOut">
              <a:rPr lang="zh-CN" altLang="en-US" smtClean="0"/>
              <a:t>2024-05-22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DA1A04-82C5-395F-8CEB-9D59697EE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8694BC-4AA6-C90C-E3B9-F5E66E93A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6EB8-F7DD-41B8-A2F7-BAC42454B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86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48B3FD-EC98-101F-E0C4-165F469D8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793D48E-F315-D0AD-88BE-3AB923090A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D7A061-6D2E-90D8-4152-3D6F48F0C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73B09A-9FC0-BDF3-521B-70449462C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AA2A-8607-4216-B007-BB4BCF7D9FD1}" type="datetimeFigureOut">
              <a:rPr lang="zh-CN" altLang="en-US" smtClean="0"/>
              <a:t>2024-05-22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2EF978-E912-0836-F20A-FB0A0EB28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AFBD07-BD03-6A6E-AF9E-7C9088C4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6EB8-F7DD-41B8-A2F7-BAC42454B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74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CBD332-7792-8510-70BE-95E71BA69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FCA439-B38A-C080-F8FB-5A90CE196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8E5D70-5313-0165-B64E-49805A148B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72AA2A-8607-4216-B007-BB4BCF7D9FD1}" type="datetimeFigureOut">
              <a:rPr lang="zh-CN" altLang="en-US" smtClean="0"/>
              <a:t>2024-05-22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AF9B40-E313-93A1-EA8D-77DF3D24CE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053917-D1D0-CFCF-CEFD-3E73C5C0AE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F16EB8-F7DD-41B8-A2F7-BAC42454B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869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8EC6621-5B09-D492-A5D5-667DC81C0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247789"/>
              </p:ext>
            </p:extLst>
          </p:nvPr>
        </p:nvGraphicFramePr>
        <p:xfrm>
          <a:off x="2792361" y="1809133"/>
          <a:ext cx="3962400" cy="3578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3183871588"/>
                    </a:ext>
                  </a:extLst>
                </a:gridCol>
                <a:gridCol w="975852">
                  <a:extLst>
                    <a:ext uri="{9D8B030D-6E8A-4147-A177-3AD203B41FA5}">
                      <a16:colId xmlns:a16="http://schemas.microsoft.com/office/drawing/2014/main" val="3050194586"/>
                    </a:ext>
                  </a:extLst>
                </a:gridCol>
                <a:gridCol w="1005348">
                  <a:extLst>
                    <a:ext uri="{9D8B030D-6E8A-4147-A177-3AD203B41FA5}">
                      <a16:colId xmlns:a16="http://schemas.microsoft.com/office/drawing/2014/main" val="3726053516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329710944"/>
                    </a:ext>
                  </a:extLst>
                </a:gridCol>
              </a:tblGrid>
              <a:tr h="8947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836958"/>
                  </a:ext>
                </a:extLst>
              </a:tr>
              <a:tr h="8947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b="1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28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850564"/>
                  </a:ext>
                </a:extLst>
              </a:tr>
              <a:tr h="8947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525023"/>
                  </a:ext>
                </a:extLst>
              </a:tr>
              <a:tr h="8947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1199"/>
                  </a:ext>
                </a:extLst>
              </a:tr>
            </a:tbl>
          </a:graphicData>
        </a:graphic>
      </p:graphicFrame>
      <p:pic>
        <p:nvPicPr>
          <p:cNvPr id="7" name="图形 6" descr="用户 纯色填充">
            <a:extLst>
              <a:ext uri="{FF2B5EF4-FFF2-40B4-BE49-F238E27FC236}">
                <a16:creationId xmlns:a16="http://schemas.microsoft.com/office/drawing/2014/main" id="{74C8D20E-C1EE-C871-D8F8-0A092B6A5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5897" y="1809133"/>
            <a:ext cx="914400" cy="914400"/>
          </a:xfrm>
          <a:prstGeom prst="rect">
            <a:avLst/>
          </a:prstGeom>
        </p:spPr>
      </p:pic>
      <p:pic>
        <p:nvPicPr>
          <p:cNvPr id="9" name="图形 8" descr="场记板 纯色填充">
            <a:extLst>
              <a:ext uri="{FF2B5EF4-FFF2-40B4-BE49-F238E27FC236}">
                <a16:creationId xmlns:a16="http://schemas.microsoft.com/office/drawing/2014/main" id="{DA7EB9EF-79C7-C3A9-83EA-BEB69F1F82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37471" y="914400"/>
            <a:ext cx="769374" cy="769374"/>
          </a:xfrm>
          <a:prstGeom prst="rect">
            <a:avLst/>
          </a:prstGeom>
        </p:spPr>
      </p:pic>
      <p:pic>
        <p:nvPicPr>
          <p:cNvPr id="11" name="图形 10" descr="场记板 纯色填充">
            <a:extLst>
              <a:ext uri="{FF2B5EF4-FFF2-40B4-BE49-F238E27FC236}">
                <a16:creationId xmlns:a16="http://schemas.microsoft.com/office/drawing/2014/main" id="{8DECC427-AE4A-F0C4-1593-9AC5EBEBFF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14916" y="914400"/>
            <a:ext cx="769374" cy="769374"/>
          </a:xfrm>
          <a:prstGeom prst="rect">
            <a:avLst/>
          </a:prstGeom>
        </p:spPr>
      </p:pic>
      <p:pic>
        <p:nvPicPr>
          <p:cNvPr id="12" name="图形 11" descr="场记板 纯色填充">
            <a:extLst>
              <a:ext uri="{FF2B5EF4-FFF2-40B4-BE49-F238E27FC236}">
                <a16:creationId xmlns:a16="http://schemas.microsoft.com/office/drawing/2014/main" id="{B35002BC-6000-040E-FD4B-3B06F7DE29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92361" y="914400"/>
            <a:ext cx="769374" cy="769374"/>
          </a:xfrm>
          <a:prstGeom prst="rect">
            <a:avLst/>
          </a:prstGeom>
        </p:spPr>
      </p:pic>
      <p:pic>
        <p:nvPicPr>
          <p:cNvPr id="13" name="图形 12" descr="场记板 纯色填充">
            <a:extLst>
              <a:ext uri="{FF2B5EF4-FFF2-40B4-BE49-F238E27FC236}">
                <a16:creationId xmlns:a16="http://schemas.microsoft.com/office/drawing/2014/main" id="{0FCF3E58-B837-02DE-62B3-377EF40F58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60026" y="914400"/>
            <a:ext cx="769374" cy="769374"/>
          </a:xfrm>
          <a:prstGeom prst="rect">
            <a:avLst/>
          </a:prstGeom>
        </p:spPr>
      </p:pic>
      <p:pic>
        <p:nvPicPr>
          <p:cNvPr id="14" name="图形 13" descr="用户 纯色填充">
            <a:extLst>
              <a:ext uri="{FF2B5EF4-FFF2-40B4-BE49-F238E27FC236}">
                <a16:creationId xmlns:a16="http://schemas.microsoft.com/office/drawing/2014/main" id="{19533F85-F0BC-B24F-972D-DD9B98F0396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05897" y="2723533"/>
            <a:ext cx="914400" cy="914400"/>
          </a:xfrm>
          <a:prstGeom prst="rect">
            <a:avLst/>
          </a:prstGeom>
        </p:spPr>
      </p:pic>
      <p:pic>
        <p:nvPicPr>
          <p:cNvPr id="15" name="图形 14" descr="用户 纯色填充">
            <a:extLst>
              <a:ext uri="{FF2B5EF4-FFF2-40B4-BE49-F238E27FC236}">
                <a16:creationId xmlns:a16="http://schemas.microsoft.com/office/drawing/2014/main" id="{C3AC9A20-CB56-6B8D-D135-74B5BEC56E4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705897" y="3598605"/>
            <a:ext cx="914400" cy="914400"/>
          </a:xfrm>
          <a:prstGeom prst="rect">
            <a:avLst/>
          </a:prstGeom>
        </p:spPr>
      </p:pic>
      <p:pic>
        <p:nvPicPr>
          <p:cNvPr id="16" name="图形 15" descr="用户 纯色填充">
            <a:extLst>
              <a:ext uri="{FF2B5EF4-FFF2-40B4-BE49-F238E27FC236}">
                <a16:creationId xmlns:a16="http://schemas.microsoft.com/office/drawing/2014/main" id="{04C1F537-48C0-5173-2136-AD24177CCAF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705897" y="4473677"/>
            <a:ext cx="914400" cy="9144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D6B96C3-E8EC-2C93-7FC8-278C1ED07FB2}"/>
              </a:ext>
            </a:extLst>
          </p:cNvPr>
          <p:cNvSpPr txBox="1"/>
          <p:nvPr/>
        </p:nvSpPr>
        <p:spPr>
          <a:xfrm>
            <a:off x="4100051" y="329625"/>
            <a:ext cx="1347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9EFEB88-3C0F-E02C-6C24-D2D7AFA28174}"/>
              </a:ext>
            </a:extLst>
          </p:cNvPr>
          <p:cNvSpPr txBox="1"/>
          <p:nvPr/>
        </p:nvSpPr>
        <p:spPr>
          <a:xfrm rot="10800000">
            <a:off x="1028789" y="2937387"/>
            <a:ext cx="677108" cy="9832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505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26</Words>
  <Application>Microsoft Office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 Weng</dc:creator>
  <cp:lastModifiedBy>He Weng</cp:lastModifiedBy>
  <cp:revision>9</cp:revision>
  <dcterms:created xsi:type="dcterms:W3CDTF">2024-05-22T01:23:55Z</dcterms:created>
  <dcterms:modified xsi:type="dcterms:W3CDTF">2024-05-22T01:40:31Z</dcterms:modified>
</cp:coreProperties>
</file>