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85" r:id="rId2"/>
    <p:sldId id="258" r:id="rId3"/>
    <p:sldId id="401" r:id="rId4"/>
    <p:sldId id="384" r:id="rId5"/>
    <p:sldId id="382" r:id="rId6"/>
    <p:sldId id="390" r:id="rId7"/>
    <p:sldId id="402" r:id="rId8"/>
    <p:sldId id="389" r:id="rId9"/>
    <p:sldId id="387" r:id="rId10"/>
    <p:sldId id="388" r:id="rId11"/>
    <p:sldId id="391" r:id="rId12"/>
    <p:sldId id="392" r:id="rId13"/>
    <p:sldId id="393" r:id="rId14"/>
    <p:sldId id="394" r:id="rId15"/>
    <p:sldId id="395" r:id="rId16"/>
    <p:sldId id="398" r:id="rId17"/>
    <p:sldId id="400" r:id="rId18"/>
    <p:sldId id="399" r:id="rId19"/>
    <p:sldId id="397" r:id="rId20"/>
    <p:sldId id="39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DC16F-3964-4DF3-A2B7-0C5BBFC78E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빅데이터 프로젝트 제목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4307"/>
              </p:ext>
            </p:extLst>
          </p:nvPr>
        </p:nvGraphicFramePr>
        <p:xfrm>
          <a:off x="1098745" y="1813175"/>
          <a:ext cx="105156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/oauth2/auth/google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Google </a:t>
                      </a:r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/oauth2/auth/</a:t>
                      </a:r>
                      <a:r>
                        <a:rPr lang="en-US" altLang="ko-KR" sz="1200" dirty="0" err="1"/>
                        <a:t>kakao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KAKAO </a:t>
                      </a:r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/oauth2/auth/</a:t>
                      </a:r>
                      <a:r>
                        <a:rPr lang="en-US" altLang="ko-KR" sz="1200" dirty="0" err="1"/>
                        <a:t>naver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NAVER </a:t>
                      </a:r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Home01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/map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Map01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/info/{id}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목록 중 사용자가 선택한 상세 정보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1426350-1648-4E7D-935D-0432DE95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7" y="1330841"/>
            <a:ext cx="6070940" cy="5162034"/>
          </a:xfrm>
        </p:spPr>
      </p:pic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37316"/>
              </p:ext>
            </p:extLst>
          </p:nvPr>
        </p:nvGraphicFramePr>
        <p:xfrm>
          <a:off x="1073805" y="2444942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varchar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인코딩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User_name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Email_verified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인증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6221"/>
              </p:ext>
            </p:extLst>
          </p:nvPr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ROAD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자전거 도로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도로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쾌적함 정도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길이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9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46367"/>
              </p:ext>
            </p:extLst>
          </p:nvPr>
        </p:nvGraphicFramePr>
        <p:xfrm>
          <a:off x="1073805" y="993645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VIEWCOUT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08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21259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COMMENT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댓글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0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ROAD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자전거 도로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도로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쾌적함 정도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길이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8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28176"/>
              </p:ext>
            </p:extLst>
          </p:nvPr>
        </p:nvGraphicFramePr>
        <p:xfrm>
          <a:off x="1073805" y="993645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 분류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7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3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공공 </a:t>
            </a:r>
            <a:r>
              <a:rPr lang="ko-KR" altLang="en-US" dirty="0" err="1"/>
              <a:t>데이터포털</a:t>
            </a:r>
            <a:r>
              <a:rPr lang="en-US" altLang="ko-KR" dirty="0"/>
              <a:t>, </a:t>
            </a:r>
            <a:r>
              <a:rPr lang="ko-KR" altLang="en-US" dirty="0"/>
              <a:t>국가교통 데이터 오픈마켓</a:t>
            </a:r>
            <a:endParaRPr lang="en-US" altLang="ko-KR" dirty="0"/>
          </a:p>
          <a:p>
            <a:r>
              <a:rPr lang="ko-KR" altLang="en-US" dirty="0"/>
              <a:t>내용 </a:t>
            </a:r>
            <a:r>
              <a:rPr lang="en-US" altLang="ko-KR" dirty="0"/>
              <a:t>: “</a:t>
            </a:r>
            <a:r>
              <a:rPr lang="ko-KR" altLang="en-US" dirty="0"/>
              <a:t>자전거를 이용한 부산 여행</a:t>
            </a:r>
            <a:r>
              <a:rPr lang="en-US" altLang="ko-KR" dirty="0"/>
              <a:t>”</a:t>
            </a:r>
            <a:r>
              <a:rPr lang="ko-KR" altLang="en-US" dirty="0"/>
              <a:t> 정보 제공 서비스</a:t>
            </a:r>
            <a:endParaRPr lang="en-US" altLang="ko-KR" dirty="0"/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/>
              <a:t>자전거 도로 제공</a:t>
            </a:r>
            <a:endParaRPr lang="en-US" altLang="ko-KR" dirty="0"/>
          </a:p>
          <a:p>
            <a:pPr lvl="1"/>
            <a:r>
              <a:rPr lang="ko-KR" altLang="en-US" dirty="0"/>
              <a:t>자전거로 접근 가능한 부산 명소 정보 제공</a:t>
            </a:r>
            <a:endParaRPr lang="en-US" altLang="ko-KR" dirty="0"/>
          </a:p>
          <a:p>
            <a:pPr lvl="1"/>
            <a:r>
              <a:rPr lang="ko-KR" altLang="en-US" dirty="0"/>
              <a:t>부산명소 별 추천 및 댓글 기능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01348"/>
              </p:ext>
            </p:extLst>
          </p:nvPr>
        </p:nvGraphicFramePr>
        <p:xfrm>
          <a:off x="1073805" y="993645"/>
          <a:ext cx="8992907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관광명소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SIGHT_ID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이름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altLang="ko-KR" sz="1100" dirty="0"/>
                        <a:t>THUMBNAIL_IMG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196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명소에 대한 자세한 설명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3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32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93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2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4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6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048624"/>
            <a:ext cx="11132190" cy="5128339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시에만 게시판 시용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게시판 </a:t>
            </a:r>
            <a:r>
              <a:rPr lang="en-US" altLang="ko-KR" sz="2000" dirty="0"/>
              <a:t>: </a:t>
            </a:r>
            <a:r>
              <a:rPr lang="ko-KR" altLang="en-US" sz="2000" dirty="0"/>
              <a:t>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</a:t>
            </a:r>
            <a:r>
              <a:rPr lang="en-US" altLang="ko-KR" sz="2000" dirty="0"/>
              <a:t>, </a:t>
            </a:r>
            <a:r>
              <a:rPr lang="ko-KR" altLang="en-US" sz="2000" dirty="0"/>
              <a:t>통행정보 등을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</a:t>
            </a:r>
            <a:r>
              <a:rPr lang="ko-KR" altLang="en-US" sz="2000" dirty="0"/>
              <a:t> 표시</a:t>
            </a:r>
            <a:r>
              <a:rPr lang="en-US" altLang="ko-KR" sz="2000" dirty="0"/>
              <a:t>, </a:t>
            </a:r>
            <a:r>
              <a:rPr lang="ko-KR" altLang="en-US" sz="2000" dirty="0"/>
              <a:t>리뷰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시에만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지도 </a:t>
            </a:r>
            <a:r>
              <a:rPr lang="en-US" altLang="ko-KR" sz="2000" dirty="0"/>
              <a:t>: </a:t>
            </a:r>
            <a:r>
              <a:rPr lang="ko-KR" altLang="en-US" sz="2000" dirty="0"/>
              <a:t>지도에</a:t>
            </a:r>
            <a:r>
              <a:rPr lang="en-US" altLang="ko-KR" sz="2000" dirty="0"/>
              <a:t> </a:t>
            </a:r>
            <a:r>
              <a:rPr lang="ko-KR" altLang="en-US" sz="2000" dirty="0"/>
              <a:t>부산 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맛집을 좌표로 표시 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위치에서 부터 자전거 통행로 표시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가고 싶은 명소나 맛집 검색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 시 지도에 표시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제공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495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지도에 여행 명소</a:t>
            </a:r>
            <a:r>
              <a:rPr lang="en-US" altLang="ko-KR" dirty="0"/>
              <a:t>, </a:t>
            </a:r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 err="1"/>
              <a:t>도로별</a:t>
            </a:r>
            <a:r>
              <a:rPr lang="ko-KR" altLang="en-US" dirty="0"/>
              <a:t> 자전거 통행 가능여부</a:t>
            </a:r>
            <a:r>
              <a:rPr lang="en-US" altLang="ko-KR" dirty="0"/>
              <a:t>(</a:t>
            </a:r>
            <a:r>
              <a:rPr lang="ko-KR" altLang="en-US" dirty="0"/>
              <a:t>단계별로 색깔을 다르게</a:t>
            </a:r>
            <a:r>
              <a:rPr lang="en-US" altLang="ko-KR" dirty="0"/>
              <a:t>) </a:t>
            </a:r>
            <a:r>
              <a:rPr lang="ko-KR" altLang="en-US" dirty="0"/>
              <a:t>표현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897B86-23D5-4E23-AC8A-DE3CB699A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0"/>
          <a:stretch/>
        </p:blipFill>
        <p:spPr>
          <a:xfrm>
            <a:off x="838200" y="1690688"/>
            <a:ext cx="10738607" cy="4486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2B2D6A-06C8-418B-B323-F152F09DC5F4}"/>
              </a:ext>
            </a:extLst>
          </p:cNvPr>
          <p:cNvSpPr/>
          <p:nvPr/>
        </p:nvSpPr>
        <p:spPr>
          <a:xfrm>
            <a:off x="2139193" y="3011648"/>
            <a:ext cx="1098957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2FCDE9-8452-4FD1-9B39-1A8D993B1B2C}"/>
              </a:ext>
            </a:extLst>
          </p:cNvPr>
          <p:cNvSpPr/>
          <p:nvPr/>
        </p:nvSpPr>
        <p:spPr>
          <a:xfrm>
            <a:off x="2139193" y="3841546"/>
            <a:ext cx="1098957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89664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9909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0A5A898-5844-496D-84FA-3521A420F82B}"/>
              </a:ext>
            </a:extLst>
          </p:cNvPr>
          <p:cNvGrpSpPr/>
          <p:nvPr/>
        </p:nvGrpSpPr>
        <p:grpSpPr>
          <a:xfrm>
            <a:off x="1753299" y="1871608"/>
            <a:ext cx="5394121" cy="3542670"/>
            <a:chOff x="3808601" y="2769230"/>
            <a:chExt cx="5394121" cy="3542670"/>
          </a:xfrm>
        </p:grpSpPr>
        <p:pic>
          <p:nvPicPr>
            <p:cNvPr id="7" name="Picture 2" descr="길찾기-자동차] 카카오내비를 설치해야만 길안내가 가능한가요? | kakao 고객센터">
              <a:extLst>
                <a:ext uri="{FF2B5EF4-FFF2-40B4-BE49-F238E27FC236}">
                  <a16:creationId xmlns:a16="http://schemas.microsoft.com/office/drawing/2014/main" id="{3AE2A6AC-EA75-4964-8835-9EA97AD79A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3" t="39756" r="12178" b="35168"/>
            <a:stretch/>
          </p:blipFill>
          <p:spPr bwMode="auto">
            <a:xfrm>
              <a:off x="3808601" y="2769230"/>
              <a:ext cx="5394121" cy="354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컴퓨터 아이콘 맵 핀,지도, 플래그, 핀, 지도 png | PNGWing">
              <a:extLst>
                <a:ext uri="{FF2B5EF4-FFF2-40B4-BE49-F238E27FC236}">
                  <a16:creationId xmlns:a16="http://schemas.microsoft.com/office/drawing/2014/main" id="{CB2974AB-8B28-477A-92E0-E8CD11C8E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04" b="90761" l="10000" r="90000">
                          <a14:foregroundMark x1="46413" y1="90761" x2="46413" y2="90761"/>
                          <a14:foregroundMark x1="46739" y1="8804" x2="46739" y2="88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927" y="3581145"/>
              <a:ext cx="420149" cy="42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컴퓨터 아이콘 맵 핀,지도, 플래그, 핀, 지도 png | PNGWing">
              <a:extLst>
                <a:ext uri="{FF2B5EF4-FFF2-40B4-BE49-F238E27FC236}">
                  <a16:creationId xmlns:a16="http://schemas.microsoft.com/office/drawing/2014/main" id="{D1A8BE6A-CA17-4D5F-8DDA-ECB4D436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04" b="90761" l="10000" r="90000">
                          <a14:foregroundMark x1="46413" y1="90761" x2="46413" y2="90761"/>
                          <a14:foregroundMark x1="46739" y1="8804" x2="46739" y2="88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740" y="5275721"/>
              <a:ext cx="420149" cy="42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컴퓨터 아이콘 맵 핀,지도, 플래그, 핀, 지도 png | PNGWing">
              <a:extLst>
                <a:ext uri="{FF2B5EF4-FFF2-40B4-BE49-F238E27FC236}">
                  <a16:creationId xmlns:a16="http://schemas.microsoft.com/office/drawing/2014/main" id="{0B570AB7-BF56-4162-8CA7-2E25EE1AA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04" b="90761" l="10000" r="90000">
                          <a14:foregroundMark x1="46413" y1="90761" x2="46413" y2="90761"/>
                          <a14:foregroundMark x1="46739" y1="8804" x2="46739" y2="88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392" y="4094644"/>
              <a:ext cx="420149" cy="42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테마에서 제공되는 각 게시판별 특이사항 안내 &gt; 테마소개 | 페이지디 홈페이지 템플릿 테마">
              <a:extLst>
                <a:ext uri="{FF2B5EF4-FFF2-40B4-BE49-F238E27FC236}">
                  <a16:creationId xmlns:a16="http://schemas.microsoft.com/office/drawing/2014/main" id="{C57A75F3-80BD-4C84-AFE7-6C414C7424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22" t="3912" r="1949" b="51986"/>
            <a:stretch/>
          </p:blipFill>
          <p:spPr bwMode="auto">
            <a:xfrm>
              <a:off x="6308522" y="2824907"/>
              <a:ext cx="2209807" cy="2233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147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915</Words>
  <Application>Microsoft Office PowerPoint</Application>
  <PresentationFormat>와이드스크린</PresentationFormat>
  <Paragraphs>475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Gulim</vt:lpstr>
      <vt:lpstr>맑은 고딕</vt:lpstr>
      <vt:lpstr>맑은 고딕</vt:lpstr>
      <vt:lpstr>Arial</vt:lpstr>
      <vt:lpstr>Office 테마</vt:lpstr>
      <vt:lpstr>빅데이터 프로젝트 제목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Table 명세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선신 김</cp:lastModifiedBy>
  <cp:revision>65</cp:revision>
  <dcterms:created xsi:type="dcterms:W3CDTF">2023-11-14T00:10:21Z</dcterms:created>
  <dcterms:modified xsi:type="dcterms:W3CDTF">2024-08-06T07:24:29Z</dcterms:modified>
</cp:coreProperties>
</file>