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258" r:id="rId3"/>
    <p:sldId id="386" r:id="rId4"/>
    <p:sldId id="384" r:id="rId5"/>
    <p:sldId id="382" r:id="rId6"/>
    <p:sldId id="390" r:id="rId7"/>
    <p:sldId id="389" r:id="rId8"/>
    <p:sldId id="387" r:id="rId9"/>
    <p:sldId id="388" r:id="rId10"/>
    <p:sldId id="391" r:id="rId11"/>
    <p:sldId id="392" r:id="rId12"/>
    <p:sldId id="393" r:id="rId13"/>
    <p:sldId id="3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DC16F-3964-4DF3-A2B7-0C5BBFC78E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빅데이터 프로젝트 제목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BE : </a:t>
            </a:r>
            <a:r>
              <a:rPr lang="ko-KR" altLang="en-US" dirty="0" err="1">
                <a:solidFill>
                  <a:schemeClr val="bg1"/>
                </a:solidFill>
              </a:rPr>
              <a:t>김선신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FE : </a:t>
            </a:r>
            <a:r>
              <a:rPr lang="ko-KR" altLang="en-US" dirty="0">
                <a:solidFill>
                  <a:schemeClr val="bg1"/>
                </a:solidFill>
              </a:rPr>
              <a:t>이창수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309788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49232"/>
              </p:ext>
            </p:extLst>
          </p:nvPr>
        </p:nvGraphicFramePr>
        <p:xfrm>
          <a:off x="1073805" y="2444942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CONTAINERID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 err="1">
                          <a:effectLst/>
                        </a:rPr>
                        <a:t>컨테이버식별자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차량번호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ISEALID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연결된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iseal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주요 컨텐츠</a:t>
            </a:r>
            <a:endParaRPr lang="en-US" altLang="ko-KR" dirty="0"/>
          </a:p>
          <a:p>
            <a:pPr lvl="1"/>
            <a:r>
              <a:rPr lang="ko-KR" altLang="en-US" dirty="0"/>
              <a:t>컨텐츠</a:t>
            </a:r>
            <a:endParaRPr lang="en-US" altLang="ko-KR" dirty="0"/>
          </a:p>
          <a:p>
            <a:pPr lvl="1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048624"/>
            <a:ext cx="11132190" cy="5128339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로그인 </a:t>
            </a:r>
            <a:r>
              <a:rPr lang="en-US" altLang="ko-KR" sz="2000" dirty="0"/>
              <a:t>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시에만 게시판 시용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게시판 </a:t>
            </a:r>
            <a:r>
              <a:rPr lang="en-US" altLang="ko-KR" sz="2000" dirty="0"/>
              <a:t>: </a:t>
            </a:r>
            <a:r>
              <a:rPr lang="ko-KR" altLang="en-US" sz="2000" dirty="0"/>
              <a:t>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</a:t>
            </a:r>
            <a:r>
              <a:rPr lang="en-US" altLang="ko-KR" sz="2000" dirty="0"/>
              <a:t>, </a:t>
            </a:r>
            <a:r>
              <a:rPr lang="ko-KR" altLang="en-US" sz="2000" dirty="0"/>
              <a:t>통행정보 등을 </a:t>
            </a:r>
            <a:r>
              <a:rPr lang="en-US" altLang="ko-KR" sz="2000" dirty="0"/>
              <a:t>‘</a:t>
            </a:r>
            <a:r>
              <a:rPr lang="ko-KR" altLang="en-US" sz="2000" dirty="0"/>
              <a:t>좋아요</a:t>
            </a:r>
            <a:r>
              <a:rPr lang="en-US" altLang="ko-KR" sz="2000" dirty="0"/>
              <a:t>’</a:t>
            </a:r>
            <a:r>
              <a:rPr lang="ko-KR" altLang="en-US" sz="2000" dirty="0"/>
              <a:t> 표시</a:t>
            </a:r>
            <a:r>
              <a:rPr lang="en-US" altLang="ko-KR" sz="2000" dirty="0"/>
              <a:t>, </a:t>
            </a:r>
            <a:r>
              <a:rPr lang="ko-KR" altLang="en-US" sz="2000" dirty="0"/>
              <a:t>리뷰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시에만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지도 </a:t>
            </a:r>
            <a:r>
              <a:rPr lang="en-US" altLang="ko-KR" sz="2000" dirty="0"/>
              <a:t>: </a:t>
            </a:r>
            <a:r>
              <a:rPr lang="ko-KR" altLang="en-US" sz="2000" dirty="0"/>
              <a:t>지도에</a:t>
            </a:r>
            <a:r>
              <a:rPr lang="en-US" altLang="ko-KR" sz="2000" dirty="0"/>
              <a:t> </a:t>
            </a:r>
            <a:r>
              <a:rPr lang="ko-KR" altLang="en-US" sz="2000" dirty="0"/>
              <a:t>부산 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맛집을 좌표로 표시 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위치에서 부터 자전거 통행로 표시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검색 </a:t>
            </a:r>
            <a:r>
              <a:rPr lang="en-US" altLang="ko-KR" sz="2000" dirty="0"/>
              <a:t>: </a:t>
            </a:r>
            <a:r>
              <a:rPr lang="ko-KR" altLang="en-US" sz="2000" dirty="0"/>
              <a:t>가고 싶은 명소나 맛집 검색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검색 시 지도에 표시</a:t>
            </a:r>
            <a:r>
              <a:rPr lang="en-US" altLang="ko-KR" sz="2000" dirty="0"/>
              <a:t>, </a:t>
            </a:r>
            <a:r>
              <a:rPr lang="ko-KR" altLang="en-US" sz="2000" dirty="0"/>
              <a:t>정보 제공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229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및 설명</a:t>
            </a:r>
          </a:p>
        </p:txBody>
      </p:sp>
    </p:spTree>
    <p:extLst>
      <p:ext uri="{BB962C8B-B14F-4D97-AF65-F5344CB8AC3E}">
        <p14:creationId xmlns:p14="http://schemas.microsoft.com/office/powerpoint/2010/main" val="16596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89664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54253"/>
              </p:ext>
            </p:extLst>
          </p:nvPr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338</Words>
  <Application>Microsoft Office PowerPoint</Application>
  <PresentationFormat>와이드스크린</PresentationFormat>
  <Paragraphs>162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Gulim</vt:lpstr>
      <vt:lpstr>Malgun Gothic</vt:lpstr>
      <vt:lpstr>Malgun Gothic</vt:lpstr>
      <vt:lpstr>Arial</vt:lpstr>
      <vt:lpstr>Office 테마</vt:lpstr>
      <vt:lpstr>빅데이터 프로젝트 제목</vt:lpstr>
      <vt:lpstr>활용 데이터</vt:lpstr>
      <vt:lpstr>기능 정의</vt:lpstr>
      <vt:lpstr>시스템 구성</vt:lpstr>
      <vt:lpstr>화면 설계서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Table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user</cp:lastModifiedBy>
  <cp:revision>23</cp:revision>
  <dcterms:created xsi:type="dcterms:W3CDTF">2023-11-14T00:10:21Z</dcterms:created>
  <dcterms:modified xsi:type="dcterms:W3CDTF">2024-08-05T03:25:02Z</dcterms:modified>
</cp:coreProperties>
</file>