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85" r:id="rId2"/>
    <p:sldId id="258" r:id="rId3"/>
    <p:sldId id="401" r:id="rId4"/>
    <p:sldId id="384" r:id="rId5"/>
    <p:sldId id="382" r:id="rId6"/>
    <p:sldId id="389" r:id="rId7"/>
    <p:sldId id="405" r:id="rId8"/>
    <p:sldId id="403" r:id="rId9"/>
    <p:sldId id="390" r:id="rId10"/>
    <p:sldId id="406" r:id="rId11"/>
    <p:sldId id="411" r:id="rId12"/>
    <p:sldId id="412" r:id="rId13"/>
    <p:sldId id="409" r:id="rId14"/>
    <p:sldId id="415" r:id="rId15"/>
    <p:sldId id="413" r:id="rId16"/>
    <p:sldId id="402" r:id="rId17"/>
    <p:sldId id="407" r:id="rId18"/>
    <p:sldId id="408" r:id="rId19"/>
    <p:sldId id="414" r:id="rId20"/>
    <p:sldId id="387" r:id="rId21"/>
    <p:sldId id="388" r:id="rId22"/>
    <p:sldId id="410" r:id="rId23"/>
    <p:sldId id="391" r:id="rId24"/>
    <p:sldId id="392" r:id="rId25"/>
    <p:sldId id="393" r:id="rId26"/>
    <p:sldId id="394" r:id="rId27"/>
    <p:sldId id="395" r:id="rId28"/>
    <p:sldId id="398" r:id="rId29"/>
    <p:sldId id="400" r:id="rId30"/>
    <p:sldId id="399" r:id="rId31"/>
    <p:sldId id="397" r:id="rId32"/>
    <p:sldId id="39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27D29C9-1E29-4E7E-99E3-2070473DE89A}">
          <p14:sldIdLst>
            <p14:sldId id="385"/>
            <p14:sldId id="258"/>
            <p14:sldId id="401"/>
            <p14:sldId id="384"/>
            <p14:sldId id="382"/>
          </p14:sldIdLst>
        </p14:section>
        <p14:section name="유저정보" id="{B41A3B77-D6D7-47D7-A221-33A368DE285A}">
          <p14:sldIdLst>
            <p14:sldId id="389"/>
            <p14:sldId id="405"/>
            <p14:sldId id="403"/>
          </p14:sldIdLst>
        </p14:section>
        <p14:section name="커뮤니티" id="{2F430733-BDDC-43D4-BEF4-D5DE7CA4863F}">
          <p14:sldIdLst>
            <p14:sldId id="390"/>
            <p14:sldId id="406"/>
            <p14:sldId id="411"/>
            <p14:sldId id="412"/>
            <p14:sldId id="409"/>
            <p14:sldId id="415"/>
          </p14:sldIdLst>
        </p14:section>
        <p14:section name="관리자" id="{FF88855C-A58B-41A4-8963-199A80B70FC8}">
          <p14:sldIdLst>
            <p14:sldId id="413"/>
          </p14:sldIdLst>
        </p14:section>
        <p14:section name="지도" id="{3A4DBBAB-6F6E-461E-9C1A-F5E7FB3876BD}">
          <p14:sldIdLst>
            <p14:sldId id="402"/>
            <p14:sldId id="407"/>
            <p14:sldId id="408"/>
            <p14:sldId id="414"/>
          </p14:sldIdLst>
        </p14:section>
        <p14:section name="API" id="{E4DC1B95-4124-4ECE-BCF2-0EC664563EFE}">
          <p14:sldIdLst>
            <p14:sldId id="387"/>
            <p14:sldId id="388"/>
            <p14:sldId id="410"/>
            <p14:sldId id="391"/>
            <p14:sldId id="392"/>
            <p14:sldId id="393"/>
            <p14:sldId id="394"/>
            <p14:sldId id="395"/>
            <p14:sldId id="398"/>
            <p14:sldId id="400"/>
            <p14:sldId id="399"/>
            <p14:sldId id="397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DC16F-3964-4DF3-A2B7-0C5BBFC78E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빅데이터 프로젝트 제목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BE : </a:t>
            </a:r>
            <a:r>
              <a:rPr lang="ko-KR" altLang="en-US" dirty="0" err="1">
                <a:solidFill>
                  <a:schemeClr val="bg1"/>
                </a:solidFill>
              </a:rPr>
              <a:t>김선신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FE : </a:t>
            </a:r>
            <a:r>
              <a:rPr lang="ko-KR" altLang="en-US" dirty="0">
                <a:solidFill>
                  <a:schemeClr val="bg1"/>
                </a:solidFill>
              </a:rPr>
              <a:t>이창수</a:t>
            </a:r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게시글 작성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3521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제목과 내용을 폼형태로 받아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POST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요청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게시글 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게시판 페이지로 이동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Board-02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작성</a:t>
            </a:r>
          </a:p>
        </p:txBody>
      </p:sp>
    </p:spTree>
    <p:extLst>
      <p:ext uri="{BB962C8B-B14F-4D97-AF65-F5344CB8AC3E}">
        <p14:creationId xmlns:p14="http://schemas.microsoft.com/office/powerpoint/2010/main" val="381740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커뮤니티 게시판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39110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수정버튼 클릭 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form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형태로 전환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반환받은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파일을 세부정보로 전시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에서 요청한 해당 게시글의 세부정보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RecommendList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를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Board-03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수정 및 삭제</a:t>
            </a:r>
          </a:p>
        </p:txBody>
      </p:sp>
    </p:spTree>
    <p:extLst>
      <p:ext uri="{BB962C8B-B14F-4D97-AF65-F5344CB8AC3E}">
        <p14:creationId xmlns:p14="http://schemas.microsoft.com/office/powerpoint/2010/main" val="70245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커뮤니티 게시판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56506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세부정보 페이지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랜더링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시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RecommendList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에서 추천여부를 확인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추천여부에 따라 추천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추천취소로 버튼 변경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추천 버튼 클릭 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유저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정보를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형태로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형태로 추천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Board-04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추천</a:t>
            </a:r>
          </a:p>
        </p:txBody>
      </p:sp>
    </p:spTree>
    <p:extLst>
      <p:ext uri="{BB962C8B-B14F-4D97-AF65-F5344CB8AC3E}">
        <p14:creationId xmlns:p14="http://schemas.microsoft.com/office/powerpoint/2010/main" val="394375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댓글 작성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6417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게시글에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댓글이 하나도 없을 경우 문구 추가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폼을 통해 댓글을 입력 받아 해당내용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반환된 값을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추가하여 페이지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랜더링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댓글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Board-05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작성</a:t>
            </a:r>
          </a:p>
        </p:txBody>
      </p:sp>
    </p:spTree>
    <p:extLst>
      <p:ext uri="{BB962C8B-B14F-4D97-AF65-F5344CB8AC3E}">
        <p14:creationId xmlns:p14="http://schemas.microsoft.com/office/powerpoint/2010/main" val="150179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댓글 수정 및 삭제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32450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중 사용자가 작성한 댓글에 대하여 수정 및 삭제 버튼 전시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수정폼으로 전환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해당 내용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확인창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이후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해당 내용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댓글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반영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Board-06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수정 및 삭제</a:t>
            </a:r>
          </a:p>
        </p:txBody>
      </p:sp>
    </p:spTree>
    <p:extLst>
      <p:ext uri="{BB962C8B-B14F-4D97-AF65-F5344CB8AC3E}">
        <p14:creationId xmlns:p14="http://schemas.microsoft.com/office/powerpoint/2010/main" val="391167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커뮤니티 게시판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Board-02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댓글 및 세부정보</a:t>
            </a:r>
          </a:p>
        </p:txBody>
      </p:sp>
    </p:spTree>
    <p:extLst>
      <p:ext uri="{BB962C8B-B14F-4D97-AF65-F5344CB8AC3E}">
        <p14:creationId xmlns:p14="http://schemas.microsoft.com/office/powerpoint/2010/main" val="265194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9909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명소를 핀형태로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핀 선택 시 상세 정보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자전거 도로 등급별 색으로 표시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Map-01</a:t>
            </a: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메인</a:t>
            </a:r>
          </a:p>
        </p:txBody>
      </p:sp>
    </p:spTree>
    <p:extLst>
      <p:ext uri="{BB962C8B-B14F-4D97-AF65-F5344CB8AC3E}">
        <p14:creationId xmlns:p14="http://schemas.microsoft.com/office/powerpoint/2010/main" val="78147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명소를 핀형태로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핀 선택 시 상세 정보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자전거 도로 등급별 색으로 표시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Map-01</a:t>
            </a: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검색</a:t>
            </a:r>
          </a:p>
        </p:txBody>
      </p:sp>
    </p:spTree>
    <p:extLst>
      <p:ext uri="{BB962C8B-B14F-4D97-AF65-F5344CB8AC3E}">
        <p14:creationId xmlns:p14="http://schemas.microsoft.com/office/powerpoint/2010/main" val="89114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04385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관리자의 유저 관리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71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관리자의 유저 관리</a:t>
            </a:r>
            <a:r>
              <a:rPr lang="en-US" altLang="ko-KR" dirty="0"/>
              <a:t>(</a:t>
            </a:r>
            <a:r>
              <a:rPr lang="ko-KR" altLang="en-US" dirty="0"/>
              <a:t>게시글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41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공공 </a:t>
            </a:r>
            <a:r>
              <a:rPr lang="ko-KR" altLang="en-US" dirty="0" err="1"/>
              <a:t>데이터포털</a:t>
            </a:r>
            <a:r>
              <a:rPr lang="en-US" altLang="ko-KR" dirty="0"/>
              <a:t>, </a:t>
            </a:r>
            <a:r>
              <a:rPr lang="ko-KR" altLang="en-US" dirty="0"/>
              <a:t>국가교통 데이터 오픈마켓</a:t>
            </a:r>
            <a:endParaRPr lang="en-US" altLang="ko-KR" dirty="0"/>
          </a:p>
          <a:p>
            <a:r>
              <a:rPr lang="ko-KR" altLang="en-US" dirty="0"/>
              <a:t>내용 </a:t>
            </a:r>
            <a:r>
              <a:rPr lang="en-US" altLang="ko-KR" dirty="0"/>
              <a:t>: “</a:t>
            </a:r>
            <a:r>
              <a:rPr lang="ko-KR" altLang="en-US" dirty="0"/>
              <a:t>자전거를 이용한 부산 여행</a:t>
            </a:r>
            <a:r>
              <a:rPr lang="en-US" altLang="ko-KR" dirty="0"/>
              <a:t>”</a:t>
            </a:r>
            <a:r>
              <a:rPr lang="ko-KR" altLang="en-US" dirty="0"/>
              <a:t> 정보 제공 서비스</a:t>
            </a:r>
            <a:endParaRPr lang="en-US" altLang="ko-KR" dirty="0"/>
          </a:p>
          <a:p>
            <a:r>
              <a:rPr lang="ko-KR" altLang="en-US" dirty="0"/>
              <a:t>주요 컨텐츠</a:t>
            </a:r>
            <a:endParaRPr lang="en-US" altLang="ko-KR" dirty="0"/>
          </a:p>
          <a:p>
            <a:pPr lvl="1"/>
            <a:r>
              <a:rPr lang="ko-KR" altLang="en-US" dirty="0"/>
              <a:t>자전거 대여소</a:t>
            </a:r>
            <a:r>
              <a:rPr lang="en-US" altLang="ko-KR" dirty="0"/>
              <a:t>, </a:t>
            </a:r>
            <a:r>
              <a:rPr lang="ko-KR" altLang="en-US" dirty="0"/>
              <a:t>자전거 도로 제공</a:t>
            </a:r>
            <a:endParaRPr lang="en-US" altLang="ko-KR" dirty="0"/>
          </a:p>
          <a:p>
            <a:pPr lvl="1"/>
            <a:r>
              <a:rPr lang="ko-KR" altLang="en-US" dirty="0"/>
              <a:t>자전거로 접근 가능한 부산 명소 정보 제공</a:t>
            </a:r>
            <a:endParaRPr lang="en-US" altLang="ko-KR" dirty="0"/>
          </a:p>
          <a:p>
            <a:pPr lvl="1"/>
            <a:r>
              <a:rPr lang="ko-KR" altLang="en-US" dirty="0"/>
              <a:t>부산명소 별 추천 및 댓글 기능</a:t>
            </a:r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3714"/>
              </p:ext>
            </p:extLst>
          </p:nvPr>
        </p:nvGraphicFramePr>
        <p:xfrm>
          <a:off x="1098745" y="1813175"/>
          <a:ext cx="105156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/auth/signup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myinfo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Users-03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myinfo</a:t>
                      </a:r>
                      <a:r>
                        <a:rPr lang="en-US" altLang="ko-KR" sz="1200" dirty="0"/>
                        <a:t>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Users-03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 페이지 회원 정보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/admin/user/{</a:t>
                      </a:r>
                      <a:r>
                        <a:rPr lang="en-US" altLang="ko-KR" sz="1200" dirty="0" err="1"/>
                        <a:t>userid</a:t>
                      </a:r>
                      <a:r>
                        <a:rPr lang="en-US" altLang="ko-KR" sz="1200" dirty="0"/>
                        <a:t>}/posts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회원이 작성한 글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/admin/user/{</a:t>
                      </a:r>
                      <a:r>
                        <a:rPr lang="en-US" altLang="ko-KR" sz="1200" dirty="0" err="1"/>
                        <a:t>userid</a:t>
                      </a:r>
                      <a:r>
                        <a:rPr lang="en-US" altLang="ko-KR" sz="1200" dirty="0"/>
                        <a:t>}/</a:t>
                      </a:r>
                      <a:r>
                        <a:rPr lang="en-US" altLang="ko-KR" sz="1200" dirty="0" err="1"/>
                        <a:t>replys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회원이 작성한 댓글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39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7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세부 정보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40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7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44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7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39371"/>
              </p:ext>
            </p:extLst>
          </p:nvPr>
        </p:nvGraphicFramePr>
        <p:xfrm>
          <a:off x="1098745" y="1813175"/>
          <a:ext cx="105156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39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7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40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7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44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7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621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FAAF22-61D1-41BB-AA19-4022B52A3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74" y="266615"/>
            <a:ext cx="7507652" cy="6226260"/>
          </a:xfrm>
        </p:spPr>
      </p:pic>
    </p:spTree>
    <p:extLst>
      <p:ext uri="{BB962C8B-B14F-4D97-AF65-F5344CB8AC3E}">
        <p14:creationId xmlns:p14="http://schemas.microsoft.com/office/powerpoint/2010/main" val="309788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37316"/>
              </p:ext>
            </p:extLst>
          </p:nvPr>
        </p:nvGraphicFramePr>
        <p:xfrm>
          <a:off x="1073805" y="2444942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유저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식별자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varchar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비밀번호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인코딩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User_role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User_name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닉네임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Email_verified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인증 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6221"/>
              </p:ext>
            </p:extLst>
          </p:nvPr>
        </p:nvGraphicFramePr>
        <p:xfrm>
          <a:off x="1073805" y="993645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ROAD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자전거 도로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 도로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구단위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쾌적함 정도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GEOMETRY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길이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90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46367"/>
              </p:ext>
            </p:extLst>
          </p:nvPr>
        </p:nvGraphicFramePr>
        <p:xfrm>
          <a:off x="1073805" y="993645"/>
          <a:ext cx="899290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제목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VIEWCOUT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조회수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808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80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21259"/>
              </p:ext>
            </p:extLst>
          </p:nvPr>
        </p:nvGraphicFramePr>
        <p:xfrm>
          <a:off x="1073805" y="993645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COMMENT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댓글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(BOARD)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0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048624"/>
            <a:ext cx="11132190" cy="5128339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로그인 </a:t>
            </a:r>
            <a:r>
              <a:rPr lang="en-US" altLang="ko-KR" sz="2000" dirty="0"/>
              <a:t>: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시에만 게시판 시용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게시판 </a:t>
            </a:r>
            <a:r>
              <a:rPr lang="en-US" altLang="ko-KR" sz="2000" dirty="0"/>
              <a:t>: </a:t>
            </a:r>
            <a:r>
              <a:rPr lang="ko-KR" altLang="en-US" sz="2000" dirty="0"/>
              <a:t>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</a:t>
            </a:r>
            <a:r>
              <a:rPr lang="en-US" altLang="ko-KR" sz="2000" dirty="0"/>
              <a:t>, </a:t>
            </a:r>
            <a:r>
              <a:rPr lang="ko-KR" altLang="en-US" sz="2000" dirty="0"/>
              <a:t>통행정보 등을 </a:t>
            </a:r>
            <a:r>
              <a:rPr lang="en-US" altLang="ko-KR" sz="2000" dirty="0"/>
              <a:t>‘</a:t>
            </a:r>
            <a:r>
              <a:rPr lang="ko-KR" altLang="en-US" sz="2000" dirty="0"/>
              <a:t>좋아요</a:t>
            </a:r>
            <a:r>
              <a:rPr lang="en-US" altLang="ko-KR" sz="2000" dirty="0"/>
              <a:t>’</a:t>
            </a:r>
            <a:r>
              <a:rPr lang="ko-KR" altLang="en-US" sz="2000" dirty="0"/>
              <a:t> 표시</a:t>
            </a:r>
            <a:r>
              <a:rPr lang="en-US" altLang="ko-KR" sz="2000" dirty="0"/>
              <a:t>, </a:t>
            </a:r>
            <a:r>
              <a:rPr lang="ko-KR" altLang="en-US" sz="2000" dirty="0"/>
              <a:t>리뷰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로그인 시에만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지도 </a:t>
            </a:r>
            <a:r>
              <a:rPr lang="en-US" altLang="ko-KR" sz="2000" dirty="0"/>
              <a:t>: </a:t>
            </a:r>
            <a:r>
              <a:rPr lang="ko-KR" altLang="en-US" sz="2000" dirty="0"/>
              <a:t>지도에</a:t>
            </a:r>
            <a:r>
              <a:rPr lang="en-US" altLang="ko-KR" sz="2000" dirty="0"/>
              <a:t> </a:t>
            </a:r>
            <a:r>
              <a:rPr lang="ko-KR" altLang="en-US" sz="2000" dirty="0"/>
              <a:t>부산 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맛집을 좌표로 표시 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위치에서 부터 자전거 통행로 표시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검색 </a:t>
            </a:r>
            <a:r>
              <a:rPr lang="en-US" altLang="ko-KR" sz="2000" dirty="0"/>
              <a:t>: </a:t>
            </a:r>
            <a:r>
              <a:rPr lang="ko-KR" altLang="en-US" sz="2000" dirty="0"/>
              <a:t>가고 싶은 명소나 맛집 검색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검색 시 지도에 표시</a:t>
            </a:r>
            <a:r>
              <a:rPr lang="en-US" altLang="ko-KR" sz="2000" dirty="0"/>
              <a:t>, </a:t>
            </a:r>
            <a:r>
              <a:rPr lang="ko-KR" altLang="en-US" sz="2000" dirty="0"/>
              <a:t>정보 제공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4955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/>
        </p:nvGraphicFramePr>
        <p:xfrm>
          <a:off x="1073805" y="993645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ROAD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자전거 도로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 도로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구단위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쾌적함 정도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GEOMETRY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길이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81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28176"/>
              </p:ext>
            </p:extLst>
          </p:nvPr>
        </p:nvGraphicFramePr>
        <p:xfrm>
          <a:off x="1073805" y="993645"/>
          <a:ext cx="899290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RESTAURANT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맛집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 분류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277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39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01348"/>
              </p:ext>
            </p:extLst>
          </p:nvPr>
        </p:nvGraphicFramePr>
        <p:xfrm>
          <a:off x="1073805" y="993645"/>
          <a:ext cx="8992907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SIGHTS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관광명소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SIGHT_ID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이름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MAIN_IMG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altLang="ko-KR" sz="1100" dirty="0"/>
                        <a:t>THUMBNAIL_IMG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196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명소에 대한 자세한 설명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36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332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93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24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47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6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" y="-84051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AF0860-7FA5-4338-8A8F-35070637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7" y="293857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618ACED-613F-4694-A7BE-7A3A18A7B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81" y="3983456"/>
            <a:ext cx="1052069" cy="10800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1330E9-6B74-417D-8A00-94E0D1F3B772}"/>
              </a:ext>
            </a:extLst>
          </p:cNvPr>
          <p:cNvSpPr/>
          <p:nvPr/>
        </p:nvSpPr>
        <p:spPr>
          <a:xfrm>
            <a:off x="6778696" y="1877825"/>
            <a:ext cx="1800000" cy="36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2C44C6-6398-4024-90C2-0D1F2177B12D}"/>
              </a:ext>
            </a:extLst>
          </p:cNvPr>
          <p:cNvSpPr/>
          <p:nvPr/>
        </p:nvSpPr>
        <p:spPr>
          <a:xfrm>
            <a:off x="7147537" y="1653235"/>
            <a:ext cx="1080000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endParaRPr lang="ko-KR" altLang="en-US" sz="3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76A1-BEDC-43F5-BD22-3F0257A4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96" y="2229758"/>
            <a:ext cx="1080000" cy="108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2E5CA5-FE42-4315-A489-B365858D5A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" r="6057"/>
          <a:stretch/>
        </p:blipFill>
        <p:spPr>
          <a:xfrm>
            <a:off x="7138696" y="3983456"/>
            <a:ext cx="1138989" cy="1080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D56444-4503-4E26-BACC-E30FC51F2934}"/>
              </a:ext>
            </a:extLst>
          </p:cNvPr>
          <p:cNvSpPr/>
          <p:nvPr/>
        </p:nvSpPr>
        <p:spPr>
          <a:xfrm>
            <a:off x="3532356" y="1877827"/>
            <a:ext cx="1800000" cy="359999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218727-D363-497B-96D5-9F1FB1A8238E}"/>
              </a:ext>
            </a:extLst>
          </p:cNvPr>
          <p:cNvSpPr/>
          <p:nvPr/>
        </p:nvSpPr>
        <p:spPr>
          <a:xfrm>
            <a:off x="3862863" y="1653236"/>
            <a:ext cx="1080000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ko-KR" alt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1DD0E06-AD00-4F13-9D3F-DA6451ABB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56" y="2237827"/>
            <a:ext cx="1080000" cy="108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A83EB21-2AA5-4434-9325-462A9D7B2E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59" y="2938956"/>
            <a:ext cx="1324800" cy="132480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25A8DB-0C7D-45EE-9B5F-82B2F8E1A899}"/>
              </a:ext>
            </a:extLst>
          </p:cNvPr>
          <p:cNvCxnSpPr>
            <a:cxnSpLocks/>
          </p:cNvCxnSpPr>
          <p:nvPr/>
        </p:nvCxnSpPr>
        <p:spPr>
          <a:xfrm>
            <a:off x="5590974" y="3767021"/>
            <a:ext cx="90218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E4E7C8C-CEE5-4338-8794-55E4E397B3D9}"/>
              </a:ext>
            </a:extLst>
          </p:cNvPr>
          <p:cNvSpPr/>
          <p:nvPr/>
        </p:nvSpPr>
        <p:spPr>
          <a:xfrm>
            <a:off x="9181488" y="1444619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7E288B-378A-464E-8E0B-A2943C672508}"/>
              </a:ext>
            </a:extLst>
          </p:cNvPr>
          <p:cNvCxnSpPr>
            <a:cxnSpLocks/>
          </p:cNvCxnSpPr>
          <p:nvPr/>
        </p:nvCxnSpPr>
        <p:spPr>
          <a:xfrm>
            <a:off x="2219701" y="3768401"/>
            <a:ext cx="90218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CBAD40-B0F2-4499-AD8B-F73343F9C600}"/>
              </a:ext>
            </a:extLst>
          </p:cNvPr>
          <p:cNvCxnSpPr>
            <a:cxnSpLocks/>
          </p:cNvCxnSpPr>
          <p:nvPr/>
        </p:nvCxnSpPr>
        <p:spPr>
          <a:xfrm flipV="1">
            <a:off x="8953010" y="3983456"/>
            <a:ext cx="920663" cy="5400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87E491-8A89-45E4-8326-4AAA26156E75}"/>
              </a:ext>
            </a:extLst>
          </p:cNvPr>
          <p:cNvCxnSpPr>
            <a:cxnSpLocks/>
          </p:cNvCxnSpPr>
          <p:nvPr/>
        </p:nvCxnSpPr>
        <p:spPr>
          <a:xfrm>
            <a:off x="8938696" y="2769758"/>
            <a:ext cx="920663" cy="5400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622530-7F7E-4191-99D0-9D2BE6E2C59C}"/>
              </a:ext>
            </a:extLst>
          </p:cNvPr>
          <p:cNvSpPr/>
          <p:nvPr/>
        </p:nvSpPr>
        <p:spPr>
          <a:xfrm>
            <a:off x="604493" y="4253456"/>
            <a:ext cx="1138989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ko-KR" alt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19B1734-34A7-4506-9DA1-3ADCC96AF94A}"/>
              </a:ext>
            </a:extLst>
          </p:cNvPr>
          <p:cNvSpPr/>
          <p:nvPr/>
        </p:nvSpPr>
        <p:spPr>
          <a:xfrm>
            <a:off x="10312264" y="4298866"/>
            <a:ext cx="1138989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ko-KR" alt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6BD6D3-230F-4996-B976-AE60293C2827}"/>
              </a:ext>
            </a:extLst>
          </p:cNvPr>
          <p:cNvSpPr txBox="1"/>
          <p:nvPr/>
        </p:nvSpPr>
        <p:spPr>
          <a:xfrm>
            <a:off x="8994336" y="1716798"/>
            <a:ext cx="139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JPA</a:t>
            </a:r>
            <a:r>
              <a:rPr lang="ko-KR" altLang="en-US" sz="1400" dirty="0"/>
              <a:t>를 통해</a:t>
            </a:r>
            <a:endParaRPr lang="en-US" altLang="ko-KR" sz="1400" dirty="0"/>
          </a:p>
          <a:p>
            <a:pPr algn="ctr"/>
            <a:r>
              <a:rPr lang="ko-KR" altLang="en-US" sz="1400" dirty="0"/>
              <a:t> </a:t>
            </a:r>
            <a:r>
              <a:rPr lang="en-US" altLang="ko-KR" sz="1400" dirty="0"/>
              <a:t>DB </a:t>
            </a:r>
            <a:r>
              <a:rPr lang="ko-KR" altLang="en-US" sz="1400" dirty="0"/>
              <a:t>조작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400C921-556E-47DB-A7BF-C3F36AA3B3AD}"/>
              </a:ext>
            </a:extLst>
          </p:cNvPr>
          <p:cNvSpPr/>
          <p:nvPr/>
        </p:nvSpPr>
        <p:spPr>
          <a:xfrm>
            <a:off x="9238083" y="4529666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C54424-3AAF-44DE-84CC-A49F09F28141}"/>
              </a:ext>
            </a:extLst>
          </p:cNvPr>
          <p:cNvSpPr txBox="1"/>
          <p:nvPr/>
        </p:nvSpPr>
        <p:spPr>
          <a:xfrm>
            <a:off x="9050931" y="4801845"/>
            <a:ext cx="139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데이터 삽입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 관리</a:t>
            </a:r>
            <a:endParaRPr lang="en-US" altLang="ko-KR" sz="14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6F0B4AF-AC38-4875-B643-41E77017E735}"/>
              </a:ext>
            </a:extLst>
          </p:cNvPr>
          <p:cNvSpPr/>
          <p:nvPr/>
        </p:nvSpPr>
        <p:spPr>
          <a:xfrm>
            <a:off x="5590974" y="2227221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658E4A-1C80-48D9-8622-72B10AA08E06}"/>
              </a:ext>
            </a:extLst>
          </p:cNvPr>
          <p:cNvSpPr txBox="1"/>
          <p:nvPr/>
        </p:nvSpPr>
        <p:spPr>
          <a:xfrm>
            <a:off x="5403821" y="2283956"/>
            <a:ext cx="1399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RESTful API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→ </a:t>
            </a:r>
            <a:endParaRPr lang="en-US" altLang="ko-KR" sz="1400" dirty="0"/>
          </a:p>
          <a:p>
            <a:pPr algn="ctr"/>
            <a:r>
              <a:rPr lang="en-US" altLang="ko-KR" sz="1400" dirty="0"/>
              <a:t>JSON</a:t>
            </a:r>
            <a:r>
              <a:rPr lang="ko-KR" altLang="en-US" sz="1400" dirty="0"/>
              <a:t>형태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 통신</a:t>
            </a:r>
            <a:endParaRPr lang="en-US" altLang="ko-KR" sz="14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8F7493A-DB30-4403-A0D7-8C4D7C5707AB}"/>
              </a:ext>
            </a:extLst>
          </p:cNvPr>
          <p:cNvSpPr/>
          <p:nvPr/>
        </p:nvSpPr>
        <p:spPr>
          <a:xfrm>
            <a:off x="2185988" y="2186249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028D5-BB36-4ED1-B60F-E1E75B2E7FF6}"/>
              </a:ext>
            </a:extLst>
          </p:cNvPr>
          <p:cNvSpPr txBox="1"/>
          <p:nvPr/>
        </p:nvSpPr>
        <p:spPr>
          <a:xfrm>
            <a:off x="1998835" y="2344477"/>
            <a:ext cx="1399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페이지 및 </a:t>
            </a:r>
            <a:endParaRPr lang="en-US" altLang="ko-KR" sz="1400" dirty="0"/>
          </a:p>
          <a:p>
            <a:pPr algn="ctr"/>
            <a:r>
              <a:rPr lang="ko-KR" altLang="en-US" sz="1400" dirty="0"/>
              <a:t>지도 서비스</a:t>
            </a:r>
            <a:endParaRPr lang="en-US" altLang="ko-KR" sz="1400" dirty="0"/>
          </a:p>
          <a:p>
            <a:pPr algn="ctr"/>
            <a:r>
              <a:rPr lang="ko-KR" altLang="en-US" sz="1400" dirty="0"/>
              <a:t>제공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596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/>
              <a:t>login : </a:t>
            </a:r>
            <a:r>
              <a:rPr kumimoji="1" lang="ko-KR" altLang="en-US" sz="1000" dirty="0"/>
              <a:t>로그인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07904"/>
              </p:ext>
            </p:extLst>
          </p:nvPr>
        </p:nvGraphicFramePr>
        <p:xfrm>
          <a:off x="8962892" y="405819"/>
          <a:ext cx="3101833" cy="490556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로그인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에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4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에서 정보 반환 시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Localstrage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정보 저장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Token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username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984485"/>
                  </a:ext>
                </a:extLst>
              </a:tr>
              <a:tr h="54187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검색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541878">
                <a:tc vMerge="1">
                  <a:txBody>
                    <a:bodyPr/>
                    <a:lstStyle/>
                    <a:p>
                      <a:pPr algn="ctr"/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일치하는 회원 정보 있을 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정보 반환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Token(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만료기간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Username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63191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en-US" sz="9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로그인 버튼 클릭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메인 페이지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Users-02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58756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마이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31846"/>
              </p:ext>
            </p:extLst>
          </p:nvPr>
        </p:nvGraphicFramePr>
        <p:xfrm>
          <a:off x="8962892" y="405819"/>
          <a:ext cx="3101833" cy="40596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회원이 작성한 게시글과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댓글을 확인할 수 있음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 한 회원에 한해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본인이 작성한 게시글을 전체 보여줌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댓글 버튼 클릭 시 작성한 댓글을 전체 확인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Users-03</a:t>
            </a:r>
            <a:endParaRPr kumimoji="1" lang="ko-Kore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9B1FD-4B3E-49B3-9388-43D8DD94DCF9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23942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커뮤니티 게시판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6273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 게시판</a:t>
            </a:r>
          </a:p>
        </p:txBody>
      </p:sp>
    </p:spTree>
    <p:extLst>
      <p:ext uri="{BB962C8B-B14F-4D97-AF65-F5344CB8AC3E}">
        <p14:creationId xmlns:p14="http://schemas.microsoft.com/office/powerpoint/2010/main" val="355741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1536</Words>
  <Application>Microsoft Office PowerPoint</Application>
  <PresentationFormat>와이드스크린</PresentationFormat>
  <Paragraphs>733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Gulim</vt:lpstr>
      <vt:lpstr>Malgun Gothic</vt:lpstr>
      <vt:lpstr>Malgun Gothic</vt:lpstr>
      <vt:lpstr>Arial</vt:lpstr>
      <vt:lpstr>Office 테마</vt:lpstr>
      <vt:lpstr>빅데이터 프로젝트 제목</vt:lpstr>
      <vt:lpstr>활용 데이터</vt:lpstr>
      <vt:lpstr>기능 정의</vt:lpstr>
      <vt:lpstr>시스템 구성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  <vt:lpstr>REST API 명세 목록</vt:lpstr>
      <vt:lpstr>REST API 상세 명세</vt:lpstr>
      <vt:lpstr>Database 설계</vt:lpstr>
      <vt:lpstr>ERD</vt:lpstr>
      <vt:lpstr>Table 명세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선신 김</cp:lastModifiedBy>
  <cp:revision>139</cp:revision>
  <dcterms:created xsi:type="dcterms:W3CDTF">2023-11-14T00:10:21Z</dcterms:created>
  <dcterms:modified xsi:type="dcterms:W3CDTF">2024-08-20T04:07:37Z</dcterms:modified>
</cp:coreProperties>
</file>