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EB6A-8DB6-41BC-BE7B-C349DE40E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A7D30-1950-4A1E-B11B-BC6962EBD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ED687-87C3-4609-A7E5-75232412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15A5-4C84-4198-B645-C2C3D61ED76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C2D2-497E-4130-8AAA-7E446D64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71AA-E911-43C5-8FE1-F2FD0727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E07A-5BC1-43EF-B97F-BB0A8A4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AFEC-0761-41C6-B0F8-CC4CB11E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602F2-22AD-4F6E-B199-874240643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80F91-6A9B-4F98-8273-E68645F5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15A5-4C84-4198-B645-C2C3D61ED76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458B3-98D4-41F5-8664-B4761020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0A50-8CEC-4657-B645-2862640D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E07A-5BC1-43EF-B97F-BB0A8A4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359C7-C4E2-4B07-B1E4-2048F7E0D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F2ADA-EE22-4E9A-B3C5-C733B9137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BD57B-AD11-49EF-9581-A8434187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15A5-4C84-4198-B645-C2C3D61ED76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B843-278A-4144-AA02-5090B0BC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A52FE-54C6-48A4-A341-D1FC54A2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E07A-5BC1-43EF-B97F-BB0A8A4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E2EF-BAD4-4DCF-9E6F-22DE89C3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CAF4E-F5C9-4DCF-BE7A-5A03B2FE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A88B-B2DD-4C0B-A5AD-BE14C1C4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15A5-4C84-4198-B645-C2C3D61ED76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4D7F9-B085-446F-94A9-07A594AF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7891-305A-4872-BF8A-9FDAEF89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E07A-5BC1-43EF-B97F-BB0A8A4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1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C976-D86D-4459-815F-A4DE0E69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00044-25C1-45AA-AE43-EDA8B1E3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B5E9-4A55-4993-8D84-B9EAA5B6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15A5-4C84-4198-B645-C2C3D61ED76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8AE61-1E2A-4EED-A5F3-0BFAB81A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4BB8-35E4-4A13-836B-A74FF0D5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E07A-5BC1-43EF-B97F-BB0A8A4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1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2645-E9BC-4BB2-9E2E-8CF5213C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81BC-9E57-4C10-8F08-64D58B58F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F7868-CA8B-425F-AD9E-86C7DBDB8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00E2-5D9B-4F93-A932-10F4423E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15A5-4C84-4198-B645-C2C3D61ED76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50D0B-6DC9-493B-BDAF-B1488523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DDCE7-1797-4EAD-A4DC-4DCC274C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E07A-5BC1-43EF-B97F-BB0A8A4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7F7F-ABB1-481E-AD98-5FDF132B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274C2-55B2-4B0D-A7F2-37EAC9A5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8DA91-D38C-4AE9-9E5D-8498B6D84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D9668-7070-4A08-8A31-16E824D8C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71499-DE41-4C64-9A1B-1726C3C34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3F746-9BB7-4C41-B7A8-881BA810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15A5-4C84-4198-B645-C2C3D61ED76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6B5C4-CD34-4A5E-B01C-90061630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B0C59-AE5C-43A4-8EA3-75ADFA51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E07A-5BC1-43EF-B97F-BB0A8A4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9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7D86-E54E-4F56-875D-A0762994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5257A-78BC-4A30-B0C6-2E38CE4A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15A5-4C84-4198-B645-C2C3D61ED76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CE645-5B3B-4362-B69C-B1BDE4B4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2219F-AFC1-429E-B37F-78D0BF70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E07A-5BC1-43EF-B97F-BB0A8A4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8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E8426-33E4-47A5-846F-C46669FC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15A5-4C84-4198-B645-C2C3D61ED76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02BDD-26CC-4635-BFDC-6174AB11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47F50-FB40-433B-B19D-109B35CA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E07A-5BC1-43EF-B97F-BB0A8A4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FD4F-CE08-4B51-BDED-1FC34265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0036-FD20-4D94-AF0F-96CE3C5E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E44E5-8379-40EF-A6E6-48EDA4E56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B7AF4-BA57-4AEC-AB14-4906D5AD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15A5-4C84-4198-B645-C2C3D61ED76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CBFED-DF90-49EC-8DF2-90940ACA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DE6FC-E311-4DCD-A1CF-32EB6436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E07A-5BC1-43EF-B97F-BB0A8A4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6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95F1-33BA-47E8-8CB5-C567216B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DF77C-BE12-4C40-9E8E-5C702D1F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846C8-A8DF-4A7C-B008-ADF84BBFD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8D368-E1AE-49A9-AFA1-E564135F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15A5-4C84-4198-B645-C2C3D61ED76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709AD-F806-41FB-89E3-48061BDB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23BB0-AC6C-45D7-BC25-313113E4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E07A-5BC1-43EF-B97F-BB0A8A4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7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D3B25-5C0B-45C7-A0D4-17EDB111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A82F-8B5F-4B5B-A0BC-FCD1DE9E6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B75D-6CDB-41AF-ABE6-AC0D91447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15A5-4C84-4198-B645-C2C3D61ED766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92D9-27B9-4275-9BEF-FE2276DAF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045D6-CE63-47D4-BFBA-432B97EB0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CE07A-5BC1-43EF-B97F-BB0A8A42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8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E84952-CCEA-45F8-9E93-DF7CADE0CEC4}"/>
              </a:ext>
            </a:extLst>
          </p:cNvPr>
          <p:cNvSpPr/>
          <p:nvPr/>
        </p:nvSpPr>
        <p:spPr>
          <a:xfrm>
            <a:off x="4748169" y="536895"/>
            <a:ext cx="2399251" cy="780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052ACC70-EFCD-419E-AAFC-B3FB6AA1ACCC}"/>
              </a:ext>
            </a:extLst>
          </p:cNvPr>
          <p:cNvSpPr/>
          <p:nvPr/>
        </p:nvSpPr>
        <p:spPr>
          <a:xfrm>
            <a:off x="4748169" y="2885812"/>
            <a:ext cx="2399251" cy="721453"/>
          </a:xfrm>
          <a:prstGeom prst="flowChartInputOutp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D7926D-5F79-4907-BEDA-92E8DAC61C62}"/>
              </a:ext>
            </a:extLst>
          </p:cNvPr>
          <p:cNvSpPr/>
          <p:nvPr/>
        </p:nvSpPr>
        <p:spPr>
          <a:xfrm>
            <a:off x="4748169" y="1619075"/>
            <a:ext cx="2399251" cy="67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D129D-280F-4E1B-A71F-3074BC64D30E}"/>
              </a:ext>
            </a:extLst>
          </p:cNvPr>
          <p:cNvSpPr txBox="1"/>
          <p:nvPr/>
        </p:nvSpPr>
        <p:spPr>
          <a:xfrm>
            <a:off x="4857226" y="1761688"/>
            <a:ext cx="216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Initialize Registers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F0737-CEE6-4932-9E08-5EA6C7857F39}"/>
              </a:ext>
            </a:extLst>
          </p:cNvPr>
          <p:cNvSpPr txBox="1"/>
          <p:nvPr/>
        </p:nvSpPr>
        <p:spPr>
          <a:xfrm>
            <a:off x="5142451" y="729842"/>
            <a:ext cx="164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240EF-EAE8-411D-B2DC-F9AF435E510B}"/>
              </a:ext>
            </a:extLst>
          </p:cNvPr>
          <p:cNvSpPr txBox="1"/>
          <p:nvPr/>
        </p:nvSpPr>
        <p:spPr>
          <a:xfrm>
            <a:off x="5167619" y="2952925"/>
            <a:ext cx="168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R2,R3,R4</a:t>
            </a:r>
          </a:p>
          <a:p>
            <a:pPr algn="ctr"/>
            <a:r>
              <a:rPr lang="en-US" dirty="0"/>
              <a:t>From 0x30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28FBDD-5AA5-498D-8791-40EED5A82C1E}"/>
              </a:ext>
            </a:extLst>
          </p:cNvPr>
          <p:cNvSpPr/>
          <p:nvPr/>
        </p:nvSpPr>
        <p:spPr>
          <a:xfrm>
            <a:off x="4580389" y="3909270"/>
            <a:ext cx="2860646" cy="132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72CCC7-245B-4497-9703-4AD64EBDD66F}"/>
              </a:ext>
            </a:extLst>
          </p:cNvPr>
          <p:cNvSpPr txBox="1"/>
          <p:nvPr/>
        </p:nvSpPr>
        <p:spPr>
          <a:xfrm flipH="1">
            <a:off x="4793888" y="4110606"/>
            <a:ext cx="2366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R2 to R5</a:t>
            </a:r>
          </a:p>
          <a:p>
            <a:pPr algn="ctr"/>
            <a:r>
              <a:rPr lang="en-US" dirty="0"/>
              <a:t>Add R3 to R5</a:t>
            </a:r>
          </a:p>
          <a:p>
            <a:pPr algn="ctr"/>
            <a:r>
              <a:rPr lang="en-US" dirty="0"/>
              <a:t>Add R4 to R5</a:t>
            </a:r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5DA92861-E35D-4BBA-BDB6-295E0BBE87DB}"/>
              </a:ext>
            </a:extLst>
          </p:cNvPr>
          <p:cNvSpPr/>
          <p:nvPr/>
        </p:nvSpPr>
        <p:spPr>
          <a:xfrm>
            <a:off x="4555222" y="5570290"/>
            <a:ext cx="2919369" cy="92333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C5F9D-54D1-4B26-9292-A73F1EAC31CF}"/>
              </a:ext>
            </a:extLst>
          </p:cNvPr>
          <p:cNvSpPr txBox="1"/>
          <p:nvPr/>
        </p:nvSpPr>
        <p:spPr>
          <a:xfrm>
            <a:off x="5167618" y="5771625"/>
            <a:ext cx="16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R5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B03DA6-C5C2-4167-81F2-B783B04837D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947795" y="1317072"/>
            <a:ext cx="0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802017-916C-4722-87F5-A16996C56E40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5947795" y="2298583"/>
            <a:ext cx="0" cy="58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0CFA09-D867-4445-98DE-D6763C3AD05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6010712" y="3599256"/>
            <a:ext cx="1" cy="31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9F9FF3-0CC9-4BF4-8F1A-6A2CFCD11608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6010712" y="5238925"/>
            <a:ext cx="4195" cy="33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95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69B7F6F-B76E-4299-8EB6-034263110827}"/>
              </a:ext>
            </a:extLst>
          </p:cNvPr>
          <p:cNvSpPr/>
          <p:nvPr/>
        </p:nvSpPr>
        <p:spPr>
          <a:xfrm>
            <a:off x="5058561" y="302003"/>
            <a:ext cx="2567032" cy="922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1ED95-6EA8-4365-822A-E813D67D66F5}"/>
              </a:ext>
            </a:extLst>
          </p:cNvPr>
          <p:cNvSpPr txBox="1"/>
          <p:nvPr/>
        </p:nvSpPr>
        <p:spPr>
          <a:xfrm flipH="1">
            <a:off x="5632787" y="536895"/>
            <a:ext cx="139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DFA35E-F691-459B-B5EE-37AEE27A9460}"/>
              </a:ext>
            </a:extLst>
          </p:cNvPr>
          <p:cNvSpPr/>
          <p:nvPr/>
        </p:nvSpPr>
        <p:spPr>
          <a:xfrm>
            <a:off x="5100506" y="1459684"/>
            <a:ext cx="2499920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Initialize Registers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A4AB1F-BBE4-4F14-9753-CDB871F4CF25}"/>
              </a:ext>
            </a:extLst>
          </p:cNvPr>
          <p:cNvSpPr/>
          <p:nvPr/>
        </p:nvSpPr>
        <p:spPr>
          <a:xfrm>
            <a:off x="5125671" y="3296873"/>
            <a:ext cx="2499921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AED30-02B6-486F-9FF2-FA9D1E1DBE78}"/>
              </a:ext>
            </a:extLst>
          </p:cNvPr>
          <p:cNvSpPr txBox="1"/>
          <p:nvPr/>
        </p:nvSpPr>
        <p:spPr>
          <a:xfrm>
            <a:off x="5360565" y="3565321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EXOR R2 and 0xFF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192136-AE75-42B9-BAA6-626E1B3A1A37}"/>
              </a:ext>
            </a:extLst>
          </p:cNvPr>
          <p:cNvSpPr/>
          <p:nvPr/>
        </p:nvSpPr>
        <p:spPr>
          <a:xfrm>
            <a:off x="5125671" y="4563611"/>
            <a:ext cx="2499921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99BB6-5E8B-4F9A-9E41-7EF775F3F8BD}"/>
              </a:ext>
            </a:extLst>
          </p:cNvPr>
          <p:cNvSpPr txBox="1"/>
          <p:nvPr/>
        </p:nvSpPr>
        <p:spPr>
          <a:xfrm>
            <a:off x="5243119" y="4739780"/>
            <a:ext cx="22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0x01 to R2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2DB67F88-ABCB-447F-A22E-3B8C15EA96C9}"/>
              </a:ext>
            </a:extLst>
          </p:cNvPr>
          <p:cNvSpPr/>
          <p:nvPr/>
        </p:nvSpPr>
        <p:spPr>
          <a:xfrm>
            <a:off x="5125671" y="5503178"/>
            <a:ext cx="2499921" cy="713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R2 to 0x40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5FE19AAC-9C88-4A00-A83B-44C71035834C}"/>
              </a:ext>
            </a:extLst>
          </p:cNvPr>
          <p:cNvSpPr/>
          <p:nvPr/>
        </p:nvSpPr>
        <p:spPr>
          <a:xfrm>
            <a:off x="5108893" y="2453779"/>
            <a:ext cx="2499921" cy="713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R2 from 0x30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FBE803-9BD0-474E-BB1F-B5892CF22D8E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6342077" y="1224792"/>
            <a:ext cx="8389" cy="23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D3D6F-E32E-48E6-9991-778DFB4C581E}"/>
              </a:ext>
            </a:extLst>
          </p:cNvPr>
          <p:cNvCxnSpPr>
            <a:stCxn id="4" idx="2"/>
            <a:endCxn id="10" idx="1"/>
          </p:cNvCxnSpPr>
          <p:nvPr/>
        </p:nvCxnSpPr>
        <p:spPr>
          <a:xfrm>
            <a:off x="6350466" y="2323750"/>
            <a:ext cx="8388" cy="13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FA7122-B310-43A4-A346-BA0585A8F615}"/>
              </a:ext>
            </a:extLst>
          </p:cNvPr>
          <p:cNvCxnSpPr>
            <a:stCxn id="10" idx="4"/>
            <a:endCxn id="5" idx="0"/>
          </p:cNvCxnSpPr>
          <p:nvPr/>
        </p:nvCxnSpPr>
        <p:spPr>
          <a:xfrm>
            <a:off x="6358854" y="3166843"/>
            <a:ext cx="16778" cy="13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D3B4B-DFAF-4846-8733-577FAF5F91D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375632" y="4345497"/>
            <a:ext cx="0" cy="21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4BE1E6-025A-4ADE-8A41-15BBEBECD081}"/>
              </a:ext>
            </a:extLst>
          </p:cNvPr>
          <p:cNvCxnSpPr>
            <a:stCxn id="7" idx="2"/>
            <a:endCxn id="9" idx="1"/>
          </p:cNvCxnSpPr>
          <p:nvPr/>
        </p:nvCxnSpPr>
        <p:spPr>
          <a:xfrm>
            <a:off x="6375632" y="5343787"/>
            <a:ext cx="0" cy="15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44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Teh</dc:creator>
  <cp:lastModifiedBy>Aaron Teh</cp:lastModifiedBy>
  <cp:revision>3</cp:revision>
  <dcterms:created xsi:type="dcterms:W3CDTF">2019-01-11T19:17:36Z</dcterms:created>
  <dcterms:modified xsi:type="dcterms:W3CDTF">2019-01-13T22:27:33Z</dcterms:modified>
</cp:coreProperties>
</file>