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48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26" Type="http://schemas.openxmlformats.org/officeDocument/2006/relationships/image" Target="../media/image94.png"/><Relationship Id="rId39" Type="http://schemas.openxmlformats.org/officeDocument/2006/relationships/image" Target="../media/image107.png"/><Relationship Id="rId3" Type="http://schemas.openxmlformats.org/officeDocument/2006/relationships/image" Target="../media/image10.png"/><Relationship Id="rId21" Type="http://schemas.openxmlformats.org/officeDocument/2006/relationships/image" Target="../media/image89.png"/><Relationship Id="rId34" Type="http://schemas.openxmlformats.org/officeDocument/2006/relationships/image" Target="../media/image102.png"/><Relationship Id="rId42" Type="http://schemas.openxmlformats.org/officeDocument/2006/relationships/image" Target="../media/image110.png"/><Relationship Id="rId47" Type="http://schemas.openxmlformats.org/officeDocument/2006/relationships/image" Target="../media/image54.png"/><Relationship Id="rId50" Type="http://schemas.openxmlformats.org/officeDocument/2006/relationships/image" Target="../media/image51.png"/><Relationship Id="rId7" Type="http://schemas.openxmlformats.org/officeDocument/2006/relationships/image" Target="../media/image18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5" Type="http://schemas.openxmlformats.org/officeDocument/2006/relationships/image" Target="../media/image93.png"/><Relationship Id="rId33" Type="http://schemas.openxmlformats.org/officeDocument/2006/relationships/image" Target="../media/image101.png"/><Relationship Id="rId38" Type="http://schemas.openxmlformats.org/officeDocument/2006/relationships/image" Target="../media/image106.png"/><Relationship Id="rId46" Type="http://schemas.openxmlformats.org/officeDocument/2006/relationships/image" Target="../media/image114.png"/><Relationship Id="rId2" Type="http://schemas.openxmlformats.org/officeDocument/2006/relationships/image" Target="../media/image74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29" Type="http://schemas.openxmlformats.org/officeDocument/2006/relationships/image" Target="../media/image97.png"/><Relationship Id="rId41" Type="http://schemas.openxmlformats.org/officeDocument/2006/relationships/image" Target="../media/image10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11" Type="http://schemas.openxmlformats.org/officeDocument/2006/relationships/image" Target="../media/image79.png"/><Relationship Id="rId24" Type="http://schemas.openxmlformats.org/officeDocument/2006/relationships/image" Target="../media/image92.png"/><Relationship Id="rId32" Type="http://schemas.openxmlformats.org/officeDocument/2006/relationships/image" Target="../media/image100.png"/><Relationship Id="rId37" Type="http://schemas.openxmlformats.org/officeDocument/2006/relationships/image" Target="../media/image105.png"/><Relationship Id="rId40" Type="http://schemas.openxmlformats.org/officeDocument/2006/relationships/image" Target="../media/image108.png"/><Relationship Id="rId45" Type="http://schemas.openxmlformats.org/officeDocument/2006/relationships/image" Target="../media/image113.png"/><Relationship Id="rId53" Type="http://schemas.openxmlformats.org/officeDocument/2006/relationships/image" Target="../media/image48.png"/><Relationship Id="rId5" Type="http://schemas.openxmlformats.org/officeDocument/2006/relationships/image" Target="../media/image75.png"/><Relationship Id="rId15" Type="http://schemas.openxmlformats.org/officeDocument/2006/relationships/image" Target="../media/image83.png"/><Relationship Id="rId23" Type="http://schemas.openxmlformats.org/officeDocument/2006/relationships/image" Target="../media/image91.png"/><Relationship Id="rId28" Type="http://schemas.openxmlformats.org/officeDocument/2006/relationships/image" Target="../media/image96.png"/><Relationship Id="rId36" Type="http://schemas.openxmlformats.org/officeDocument/2006/relationships/image" Target="../media/image104.png"/><Relationship Id="rId49" Type="http://schemas.openxmlformats.org/officeDocument/2006/relationships/image" Target="../media/image115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31" Type="http://schemas.openxmlformats.org/officeDocument/2006/relationships/image" Target="../media/image99.png"/><Relationship Id="rId44" Type="http://schemas.openxmlformats.org/officeDocument/2006/relationships/image" Target="../media/image112.png"/><Relationship Id="rId52" Type="http://schemas.openxmlformats.org/officeDocument/2006/relationships/image" Target="../media/image47.png"/><Relationship Id="rId4" Type="http://schemas.openxmlformats.org/officeDocument/2006/relationships/image" Target="../media/image28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Relationship Id="rId27" Type="http://schemas.openxmlformats.org/officeDocument/2006/relationships/image" Target="../media/image95.png"/><Relationship Id="rId30" Type="http://schemas.openxmlformats.org/officeDocument/2006/relationships/image" Target="../media/image98.png"/><Relationship Id="rId35" Type="http://schemas.openxmlformats.org/officeDocument/2006/relationships/image" Target="../media/image103.png"/><Relationship Id="rId43" Type="http://schemas.openxmlformats.org/officeDocument/2006/relationships/image" Target="../media/image111.png"/><Relationship Id="rId48" Type="http://schemas.openxmlformats.org/officeDocument/2006/relationships/image" Target="../media/image55.png"/><Relationship Id="rId8" Type="http://schemas.openxmlformats.org/officeDocument/2006/relationships/image" Target="../media/image76.png"/><Relationship Id="rId51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3.png"/><Relationship Id="rId18" Type="http://schemas.openxmlformats.org/officeDocument/2006/relationships/image" Target="../media/image128.png"/><Relationship Id="rId26" Type="http://schemas.openxmlformats.org/officeDocument/2006/relationships/image" Target="../media/image136.png"/><Relationship Id="rId3" Type="http://schemas.openxmlformats.org/officeDocument/2006/relationships/image" Target="../media/image10.png"/><Relationship Id="rId21" Type="http://schemas.openxmlformats.org/officeDocument/2006/relationships/image" Target="../media/image131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17" Type="http://schemas.openxmlformats.org/officeDocument/2006/relationships/image" Target="../media/image127.png"/><Relationship Id="rId25" Type="http://schemas.openxmlformats.org/officeDocument/2006/relationships/image" Target="../media/image135.png"/><Relationship Id="rId2" Type="http://schemas.openxmlformats.org/officeDocument/2006/relationships/image" Target="../media/image116.png"/><Relationship Id="rId16" Type="http://schemas.openxmlformats.org/officeDocument/2006/relationships/image" Target="../media/image126.png"/><Relationship Id="rId20" Type="http://schemas.openxmlformats.org/officeDocument/2006/relationships/image" Target="../media/image130.png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121.png"/><Relationship Id="rId24" Type="http://schemas.openxmlformats.org/officeDocument/2006/relationships/image" Target="../media/image134.png"/><Relationship Id="rId5" Type="http://schemas.openxmlformats.org/officeDocument/2006/relationships/image" Target="../media/image73.png"/><Relationship Id="rId15" Type="http://schemas.openxmlformats.org/officeDocument/2006/relationships/image" Target="../media/image125.png"/><Relationship Id="rId23" Type="http://schemas.openxmlformats.org/officeDocument/2006/relationships/image" Target="../media/image133.png"/><Relationship Id="rId28" Type="http://schemas.openxmlformats.org/officeDocument/2006/relationships/image" Target="../media/image138.png"/><Relationship Id="rId10" Type="http://schemas.openxmlformats.org/officeDocument/2006/relationships/image" Target="../media/image120.png"/><Relationship Id="rId19" Type="http://schemas.openxmlformats.org/officeDocument/2006/relationships/image" Target="../media/image129.png"/><Relationship Id="rId4" Type="http://schemas.openxmlformats.org/officeDocument/2006/relationships/image" Target="../media/image28.png"/><Relationship Id="rId9" Type="http://schemas.openxmlformats.org/officeDocument/2006/relationships/image" Target="../media/image119.png"/><Relationship Id="rId14" Type="http://schemas.openxmlformats.org/officeDocument/2006/relationships/image" Target="../media/image124.png"/><Relationship Id="rId22" Type="http://schemas.openxmlformats.org/officeDocument/2006/relationships/image" Target="../media/image132.png"/><Relationship Id="rId27" Type="http://schemas.openxmlformats.org/officeDocument/2006/relationships/image" Target="../media/image137.png"/><Relationship Id="rId30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146.png"/><Relationship Id="rId18" Type="http://schemas.openxmlformats.org/officeDocument/2006/relationships/image" Target="../media/image151.png"/><Relationship Id="rId26" Type="http://schemas.openxmlformats.org/officeDocument/2006/relationships/image" Target="../media/image159.png"/><Relationship Id="rId3" Type="http://schemas.openxmlformats.org/officeDocument/2006/relationships/image" Target="../media/image10.png"/><Relationship Id="rId21" Type="http://schemas.openxmlformats.org/officeDocument/2006/relationships/image" Target="../media/image154.png"/><Relationship Id="rId7" Type="http://schemas.openxmlformats.org/officeDocument/2006/relationships/image" Target="../media/image47.png"/><Relationship Id="rId12" Type="http://schemas.openxmlformats.org/officeDocument/2006/relationships/image" Target="../media/image145.png"/><Relationship Id="rId17" Type="http://schemas.openxmlformats.org/officeDocument/2006/relationships/image" Target="../media/image150.png"/><Relationship Id="rId25" Type="http://schemas.openxmlformats.org/officeDocument/2006/relationships/image" Target="../media/image158.png"/><Relationship Id="rId2" Type="http://schemas.openxmlformats.org/officeDocument/2006/relationships/image" Target="../media/image141.png"/><Relationship Id="rId16" Type="http://schemas.openxmlformats.org/officeDocument/2006/relationships/image" Target="../media/image149.png"/><Relationship Id="rId20" Type="http://schemas.openxmlformats.org/officeDocument/2006/relationships/image" Target="../media/image1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144.png"/><Relationship Id="rId24" Type="http://schemas.openxmlformats.org/officeDocument/2006/relationships/image" Target="../media/image157.png"/><Relationship Id="rId5" Type="http://schemas.openxmlformats.org/officeDocument/2006/relationships/image" Target="../media/image73.png"/><Relationship Id="rId15" Type="http://schemas.openxmlformats.org/officeDocument/2006/relationships/image" Target="../media/image148.png"/><Relationship Id="rId23" Type="http://schemas.openxmlformats.org/officeDocument/2006/relationships/image" Target="../media/image156.png"/><Relationship Id="rId10" Type="http://schemas.openxmlformats.org/officeDocument/2006/relationships/image" Target="../media/image143.png"/><Relationship Id="rId19" Type="http://schemas.openxmlformats.org/officeDocument/2006/relationships/image" Target="../media/image152.png"/><Relationship Id="rId4" Type="http://schemas.openxmlformats.org/officeDocument/2006/relationships/image" Target="../media/image28.png"/><Relationship Id="rId9" Type="http://schemas.openxmlformats.org/officeDocument/2006/relationships/image" Target="../media/image142.png"/><Relationship Id="rId14" Type="http://schemas.openxmlformats.org/officeDocument/2006/relationships/image" Target="../media/image147.png"/><Relationship Id="rId22" Type="http://schemas.openxmlformats.org/officeDocument/2006/relationships/image" Target="../media/image155.png"/><Relationship Id="rId27" Type="http://schemas.openxmlformats.org/officeDocument/2006/relationships/image" Target="../media/image16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13" Type="http://schemas.openxmlformats.org/officeDocument/2006/relationships/image" Target="../media/image170.png"/><Relationship Id="rId18" Type="http://schemas.openxmlformats.org/officeDocument/2006/relationships/image" Target="../media/image175.png"/><Relationship Id="rId3" Type="http://schemas.openxmlformats.org/officeDocument/2006/relationships/image" Target="../media/image18.png"/><Relationship Id="rId21" Type="http://schemas.openxmlformats.org/officeDocument/2006/relationships/image" Target="../media/image176.png"/><Relationship Id="rId7" Type="http://schemas.openxmlformats.org/officeDocument/2006/relationships/image" Target="../media/image164.png"/><Relationship Id="rId12" Type="http://schemas.openxmlformats.org/officeDocument/2006/relationships/image" Target="../media/image169.png"/><Relationship Id="rId17" Type="http://schemas.openxmlformats.org/officeDocument/2006/relationships/image" Target="../media/image174.png"/><Relationship Id="rId2" Type="http://schemas.openxmlformats.org/officeDocument/2006/relationships/image" Target="../media/image73.png"/><Relationship Id="rId16" Type="http://schemas.openxmlformats.org/officeDocument/2006/relationships/image" Target="../media/image173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3.png"/><Relationship Id="rId11" Type="http://schemas.openxmlformats.org/officeDocument/2006/relationships/image" Target="../media/image168.png"/><Relationship Id="rId5" Type="http://schemas.openxmlformats.org/officeDocument/2006/relationships/image" Target="../media/image162.png"/><Relationship Id="rId15" Type="http://schemas.openxmlformats.org/officeDocument/2006/relationships/image" Target="../media/image172.png"/><Relationship Id="rId10" Type="http://schemas.openxmlformats.org/officeDocument/2006/relationships/image" Target="../media/image167.png"/><Relationship Id="rId19" Type="http://schemas.openxmlformats.org/officeDocument/2006/relationships/image" Target="../media/image47.png"/><Relationship Id="rId4" Type="http://schemas.openxmlformats.org/officeDocument/2006/relationships/image" Target="../media/image161.png"/><Relationship Id="rId9" Type="http://schemas.openxmlformats.org/officeDocument/2006/relationships/image" Target="../media/image166.png"/><Relationship Id="rId14" Type="http://schemas.openxmlformats.org/officeDocument/2006/relationships/image" Target="../media/image171.png"/><Relationship Id="rId22" Type="http://schemas.openxmlformats.org/officeDocument/2006/relationships/image" Target="../media/image17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13" Type="http://schemas.openxmlformats.org/officeDocument/2006/relationships/image" Target="../media/image184.png"/><Relationship Id="rId18" Type="http://schemas.openxmlformats.org/officeDocument/2006/relationships/image" Target="../media/image189.png"/><Relationship Id="rId3" Type="http://schemas.openxmlformats.org/officeDocument/2006/relationships/image" Target="../media/image10.png"/><Relationship Id="rId7" Type="http://schemas.openxmlformats.org/officeDocument/2006/relationships/image" Target="../media/image48.png"/><Relationship Id="rId12" Type="http://schemas.openxmlformats.org/officeDocument/2006/relationships/image" Target="../media/image183.png"/><Relationship Id="rId17" Type="http://schemas.openxmlformats.org/officeDocument/2006/relationships/image" Target="../media/image188.png"/><Relationship Id="rId2" Type="http://schemas.openxmlformats.org/officeDocument/2006/relationships/image" Target="../media/image178.png"/><Relationship Id="rId16" Type="http://schemas.openxmlformats.org/officeDocument/2006/relationships/image" Target="../media/image187.png"/><Relationship Id="rId20" Type="http://schemas.openxmlformats.org/officeDocument/2006/relationships/image" Target="../media/image1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182.png"/><Relationship Id="rId5" Type="http://schemas.openxmlformats.org/officeDocument/2006/relationships/image" Target="../media/image18.png"/><Relationship Id="rId15" Type="http://schemas.openxmlformats.org/officeDocument/2006/relationships/image" Target="../media/image186.png"/><Relationship Id="rId10" Type="http://schemas.openxmlformats.org/officeDocument/2006/relationships/image" Target="../media/image181.png"/><Relationship Id="rId19" Type="http://schemas.openxmlformats.org/officeDocument/2006/relationships/image" Target="../media/image190.png"/><Relationship Id="rId4" Type="http://schemas.openxmlformats.org/officeDocument/2006/relationships/image" Target="../media/image73.png"/><Relationship Id="rId9" Type="http://schemas.openxmlformats.org/officeDocument/2006/relationships/image" Target="../media/image180.png"/><Relationship Id="rId14" Type="http://schemas.openxmlformats.org/officeDocument/2006/relationships/image" Target="../media/image18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12" Type="http://schemas.openxmlformats.org/officeDocument/2006/relationships/image" Target="../media/image197.png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6.png"/><Relationship Id="rId11" Type="http://schemas.openxmlformats.org/officeDocument/2006/relationships/image" Target="../media/image48.png"/><Relationship Id="rId5" Type="http://schemas.microsoft.com/office/2007/relationships/hdphoto" Target="../media/hdphoto2.wdp"/><Relationship Id="rId10" Type="http://schemas.openxmlformats.org/officeDocument/2006/relationships/image" Target="../media/image47.png"/><Relationship Id="rId4" Type="http://schemas.openxmlformats.org/officeDocument/2006/relationships/image" Target="../media/image195.png"/><Relationship Id="rId9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hahahihiho/FanMOA" TargetMode="Externa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0.png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5.png"/><Relationship Id="rId5" Type="http://schemas.openxmlformats.org/officeDocument/2006/relationships/image" Target="../media/image30.png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18.png"/><Relationship Id="rId12" Type="http://schemas.openxmlformats.org/officeDocument/2006/relationships/image" Target="../media/image4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4.png"/><Relationship Id="rId5" Type="http://schemas.openxmlformats.org/officeDocument/2006/relationships/image" Target="../media/image10.png"/><Relationship Id="rId10" Type="http://schemas.openxmlformats.org/officeDocument/2006/relationships/image" Target="../media/image43.png"/><Relationship Id="rId4" Type="http://schemas.openxmlformats.org/officeDocument/2006/relationships/image" Target="../media/image40.png"/><Relationship Id="rId9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image" Target="../media/image46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28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19" Type="http://schemas.openxmlformats.org/officeDocument/2006/relationships/image" Target="../media/image18.png"/><Relationship Id="rId4" Type="http://schemas.openxmlformats.org/officeDocument/2006/relationships/image" Target="../media/image48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35887" y="4050068"/>
            <a:ext cx="5274552" cy="224581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14287" y="3869173"/>
            <a:ext cx="6455335" cy="57141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633699" y="5985972"/>
            <a:ext cx="3006919" cy="124701"/>
            <a:chOff x="7633699" y="5985972"/>
            <a:chExt cx="3006919" cy="12470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33699" y="5985972"/>
              <a:ext cx="3006919" cy="124701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104764" y="8230058"/>
            <a:ext cx="3335535" cy="151361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2861" y="1021585"/>
            <a:ext cx="8994319" cy="188185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48279" y="2918150"/>
            <a:ext cx="512444" cy="91380"/>
            <a:chOff x="1248279" y="2918150"/>
            <a:chExt cx="512444" cy="9138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812686" y="2918150"/>
            <a:ext cx="6631591" cy="6266854"/>
            <a:chOff x="5812686" y="2918150"/>
            <a:chExt cx="6631591" cy="626685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12686" y="2918150"/>
              <a:ext cx="6631591" cy="626685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31427" y="3608236"/>
            <a:ext cx="2520232" cy="9298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985826" y="4379524"/>
            <a:ext cx="2320336" cy="174345"/>
            <a:chOff x="7985826" y="4379524"/>
            <a:chExt cx="2320336" cy="17434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85826" y="4379524"/>
              <a:ext cx="2320336" cy="17434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070043" y="4609290"/>
            <a:ext cx="3223141" cy="91395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909325" y="6480233"/>
            <a:ext cx="2520232" cy="92980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195808" y="7280884"/>
            <a:ext cx="2320336" cy="174345"/>
            <a:chOff x="6195808" y="7280884"/>
            <a:chExt cx="2320336" cy="17434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95808" y="7280884"/>
              <a:ext cx="2320336" cy="17434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109509" y="7510652"/>
            <a:ext cx="2623161" cy="91395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051002" y="6480230"/>
            <a:ext cx="2520233" cy="92980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491021" y="7280884"/>
            <a:ext cx="2320336" cy="174345"/>
            <a:chOff x="9491021" y="7280884"/>
            <a:chExt cx="2320336" cy="1743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91021" y="7280884"/>
              <a:ext cx="2320336" cy="174345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309509" y="7510652"/>
            <a:ext cx="2664993" cy="91395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5149238" y="8771076"/>
            <a:ext cx="2099572" cy="452815"/>
            <a:chOff x="15149238" y="8771076"/>
            <a:chExt cx="2099572" cy="45281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120842" y="8742680"/>
              <a:ext cx="1935715" cy="340751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15217910" y="9139666"/>
              <a:ext cx="2030899" cy="84224"/>
              <a:chOff x="15217910" y="9139666"/>
              <a:chExt cx="2030899" cy="84224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5217910" y="9139666"/>
                <a:ext cx="2030899" cy="84224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075000" y="8628552"/>
            <a:ext cx="2101999" cy="630091"/>
            <a:chOff x="1075000" y="8628552"/>
            <a:chExt cx="2101999" cy="63009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54048" y="9050934"/>
              <a:ext cx="1949834" cy="251422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05711" y="8572797"/>
              <a:ext cx="1621180" cy="6690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2861" y="1021585"/>
            <a:ext cx="6409998" cy="18285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48279" y="2918150"/>
            <a:ext cx="512444" cy="91380"/>
            <a:chOff x="1248279" y="2918150"/>
            <a:chExt cx="512444" cy="9138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47795" y="1011185"/>
            <a:ext cx="1366789" cy="34075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76552" y="3999639"/>
            <a:ext cx="7758818" cy="12043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149238" y="8771076"/>
            <a:ext cx="2099572" cy="452815"/>
            <a:chOff x="15149238" y="8771076"/>
            <a:chExt cx="2099572" cy="45281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20842" y="8742680"/>
              <a:ext cx="1935715" cy="340751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5217910" y="9139666"/>
              <a:ext cx="2030899" cy="84224"/>
              <a:chOff x="15217910" y="9139666"/>
              <a:chExt cx="2030899" cy="84224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5217910" y="9139666"/>
                <a:ext cx="2030899" cy="84224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255241" y="3174919"/>
            <a:ext cx="7573263" cy="5605382"/>
            <a:chOff x="1255241" y="3174919"/>
            <a:chExt cx="7573263" cy="560538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2552314" y="7433124"/>
              <a:ext cx="4940688" cy="942403"/>
              <a:chOff x="2552314" y="7433124"/>
              <a:chExt cx="4940688" cy="942403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2654662" y="8095228"/>
                <a:ext cx="4695737" cy="280300"/>
                <a:chOff x="2654662" y="8095228"/>
                <a:chExt cx="4695737" cy="280300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 rot="10800000">
                  <a:off x="2654662" y="8095228"/>
                  <a:ext cx="4695737" cy="280300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2301216" y="7684222"/>
                <a:ext cx="782496" cy="280300"/>
                <a:chOff x="2301216" y="7684222"/>
                <a:chExt cx="782496" cy="280300"/>
              </a:xfrm>
            </p:grpSpPr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301216" y="7684222"/>
                  <a:ext cx="782496" cy="280300"/>
                </a:xfrm>
                <a:prstGeom prst="rect">
                  <a:avLst/>
                </a:prstGeom>
              </p:spPr>
            </p:pic>
          </p:grpSp>
          <p:grpSp>
            <p:nvGrpSpPr>
              <p:cNvPr id="1008" name="그룹 1008"/>
              <p:cNvGrpSpPr/>
              <p:nvPr/>
            </p:nvGrpSpPr>
            <p:grpSpPr>
              <a:xfrm>
                <a:off x="6990523" y="7770994"/>
                <a:ext cx="683898" cy="321058"/>
                <a:chOff x="6990523" y="7770994"/>
                <a:chExt cx="683898" cy="321058"/>
              </a:xfrm>
            </p:grpSpPr>
            <p:pic>
              <p:nvPicPr>
                <p:cNvPr id="23" name="Object 22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5400000">
                  <a:off x="6990523" y="7770994"/>
                  <a:ext cx="683898" cy="32105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9" name="그룹 1009"/>
            <p:cNvGrpSpPr/>
            <p:nvPr/>
          </p:nvGrpSpPr>
          <p:grpSpPr>
            <a:xfrm>
              <a:off x="2719931" y="4742287"/>
              <a:ext cx="1267268" cy="321058"/>
              <a:chOff x="2719931" y="4742287"/>
              <a:chExt cx="1267268" cy="321058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2719931" y="4742287"/>
                <a:ext cx="1267268" cy="321058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3969423" y="4459290"/>
              <a:ext cx="1846044" cy="2675485"/>
              <a:chOff x="3969423" y="4459290"/>
              <a:chExt cx="1846044" cy="2675485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969423" y="4459290"/>
                <a:ext cx="1846044" cy="2675485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5700610" y="4801735"/>
              <a:ext cx="1491359" cy="321058"/>
              <a:chOff x="5700610" y="4801735"/>
              <a:chExt cx="1491359" cy="321058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2600000">
                <a:off x="5700610" y="4801735"/>
                <a:ext cx="1491359" cy="321058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5806865" y="5313597"/>
              <a:ext cx="1376662" cy="321058"/>
              <a:chOff x="5806865" y="5313597"/>
              <a:chExt cx="1376662" cy="321058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-10800000">
                <a:off x="5806865" y="5313597"/>
                <a:ext cx="1376662" cy="321058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5757540" y="5814788"/>
              <a:ext cx="1448675" cy="321058"/>
              <a:chOff x="5757540" y="5814788"/>
              <a:chExt cx="1448675" cy="321058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9360000">
                <a:off x="5757540" y="5814788"/>
                <a:ext cx="1448675" cy="321058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6744942" y="3971286"/>
              <a:ext cx="1151523" cy="3629103"/>
              <a:chOff x="6744942" y="3971286"/>
              <a:chExt cx="1151523" cy="3629103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6744942" y="3971286"/>
                <a:ext cx="1151523" cy="3629103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5479871" y="6336484"/>
              <a:ext cx="1976093" cy="321058"/>
              <a:chOff x="5479871" y="6336484"/>
              <a:chExt cx="1976093" cy="321058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8100000">
                <a:off x="5479871" y="6336484"/>
                <a:ext cx="1976093" cy="321058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6800428" y="4063945"/>
              <a:ext cx="1040551" cy="1040551"/>
              <a:chOff x="6800428" y="4063945"/>
              <a:chExt cx="1040551" cy="1040551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6800428" y="4063945"/>
                <a:ext cx="1040551" cy="1040551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6777384" y="4772897"/>
              <a:ext cx="1081399" cy="1081399"/>
              <a:chOff x="6777384" y="4772897"/>
              <a:chExt cx="1081399" cy="1081399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6777384" y="4772897"/>
                <a:ext cx="1081399" cy="1081399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6804419" y="5566319"/>
              <a:ext cx="1047744" cy="1047744"/>
              <a:chOff x="6804419" y="5566319"/>
              <a:chExt cx="1047744" cy="1047744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6804419" y="5566319"/>
                <a:ext cx="1047744" cy="1047744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6847002" y="6356288"/>
              <a:ext cx="995392" cy="995392"/>
              <a:chOff x="6847002" y="6356288"/>
              <a:chExt cx="995392" cy="995392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6847002" y="6356288"/>
                <a:ext cx="995392" cy="995392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2170553" y="4459290"/>
              <a:ext cx="1098758" cy="1098758"/>
              <a:chOff x="2170553" y="4459290"/>
              <a:chExt cx="1098758" cy="1098758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2170553" y="4459290"/>
                <a:ext cx="1098758" cy="1098758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4589107" y="3527950"/>
              <a:ext cx="2895394" cy="942403"/>
              <a:chOff x="4589107" y="3527950"/>
              <a:chExt cx="2895394" cy="942403"/>
            </a:xfrm>
          </p:grpSpPr>
          <p:grpSp>
            <p:nvGrpSpPr>
              <p:cNvPr id="1022" name="그룹 1022"/>
              <p:cNvGrpSpPr/>
              <p:nvPr/>
            </p:nvGrpSpPr>
            <p:grpSpPr>
              <a:xfrm>
                <a:off x="4689545" y="3527950"/>
                <a:ext cx="2667002" cy="280300"/>
                <a:chOff x="4689545" y="3527950"/>
                <a:chExt cx="2667002" cy="280300"/>
              </a:xfrm>
            </p:grpSpPr>
            <p:pic>
              <p:nvPicPr>
                <p:cNvPr id="64" name="Object 63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 rot="-10800000">
                  <a:off x="4689545" y="3527950"/>
                  <a:ext cx="2667002" cy="280300"/>
                </a:xfrm>
                <a:prstGeom prst="rect">
                  <a:avLst/>
                </a:prstGeom>
              </p:spPr>
            </p:pic>
          </p:grpSp>
          <p:grpSp>
            <p:nvGrpSpPr>
              <p:cNvPr id="1023" name="그룹 1023"/>
              <p:cNvGrpSpPr/>
              <p:nvPr/>
            </p:nvGrpSpPr>
            <p:grpSpPr>
              <a:xfrm>
                <a:off x="4338009" y="3938955"/>
                <a:ext cx="782496" cy="280300"/>
                <a:chOff x="4338009" y="3938955"/>
                <a:chExt cx="782496" cy="280300"/>
              </a:xfrm>
            </p:grpSpPr>
            <p:pic>
              <p:nvPicPr>
                <p:cNvPr id="67" name="Object 66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 rot="5400000">
                  <a:off x="4338009" y="3938955"/>
                  <a:ext cx="782496" cy="280300"/>
                </a:xfrm>
                <a:prstGeom prst="rect">
                  <a:avLst/>
                </a:prstGeom>
              </p:spPr>
            </p:pic>
          </p:grpSp>
          <p:grpSp>
            <p:nvGrpSpPr>
              <p:cNvPr id="1024" name="그룹 1024"/>
              <p:cNvGrpSpPr/>
              <p:nvPr/>
            </p:nvGrpSpPr>
            <p:grpSpPr>
              <a:xfrm>
                <a:off x="7134542" y="3654871"/>
                <a:ext cx="378862" cy="321058"/>
                <a:chOff x="7134542" y="3654871"/>
                <a:chExt cx="378862" cy="321058"/>
              </a:xfrm>
            </p:grpSpPr>
            <p:pic>
              <p:nvPicPr>
                <p:cNvPr id="70" name="Object 69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 rot="-5400000">
                  <a:off x="7134542" y="3654871"/>
                  <a:ext cx="378862" cy="321058"/>
                </a:xfrm>
                <a:prstGeom prst="rect">
                  <a:avLst/>
                </a:prstGeom>
              </p:spPr>
            </p:pic>
          </p:grpSp>
        </p:grpSp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394599" y="3678708"/>
              <a:ext cx="1345601" cy="508620"/>
            </a:xfrm>
            <a:prstGeom prst="rect">
              <a:avLst/>
            </a:prstGeom>
          </p:spPr>
        </p:pic>
        <p:grpSp>
          <p:nvGrpSpPr>
            <p:cNvPr id="1025" name="그룹 1025"/>
            <p:cNvGrpSpPr/>
            <p:nvPr/>
          </p:nvGrpSpPr>
          <p:grpSpPr>
            <a:xfrm>
              <a:off x="6193818" y="4649689"/>
              <a:ext cx="468821" cy="468821"/>
              <a:chOff x="6193818" y="4649689"/>
              <a:chExt cx="468821" cy="468821"/>
            </a:xfrm>
          </p:grpSpPr>
          <p:pic>
            <p:nvPicPr>
              <p:cNvPr id="75" name="Object 74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6193818" y="4649689"/>
                <a:ext cx="468821" cy="468821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6193818" y="5178412"/>
              <a:ext cx="468821" cy="468821"/>
              <a:chOff x="6193818" y="5178412"/>
              <a:chExt cx="468821" cy="468821"/>
            </a:xfrm>
          </p:grpSpPr>
          <p:pic>
            <p:nvPicPr>
              <p:cNvPr id="78" name="Object 77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6193818" y="5178412"/>
                <a:ext cx="468821" cy="468821"/>
              </a:xfrm>
              <a:prstGeom prst="rect">
                <a:avLst/>
              </a:prstGeom>
            </p:spPr>
          </p:pic>
        </p:grpSp>
        <p:grpSp>
          <p:nvGrpSpPr>
            <p:cNvPr id="1027" name="그룹 1027"/>
            <p:cNvGrpSpPr/>
            <p:nvPr/>
          </p:nvGrpSpPr>
          <p:grpSpPr>
            <a:xfrm>
              <a:off x="6239885" y="5646958"/>
              <a:ext cx="468821" cy="468821"/>
              <a:chOff x="6239885" y="5646958"/>
              <a:chExt cx="468821" cy="468821"/>
            </a:xfrm>
          </p:grpSpPr>
          <p:pic>
            <p:nvPicPr>
              <p:cNvPr id="81" name="Object 80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6239885" y="5646958"/>
                <a:ext cx="468821" cy="468821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6211879" y="6182172"/>
              <a:ext cx="468821" cy="468821"/>
              <a:chOff x="6211879" y="6182172"/>
              <a:chExt cx="468821" cy="468821"/>
            </a:xfrm>
          </p:grpSpPr>
          <p:pic>
            <p:nvPicPr>
              <p:cNvPr id="84" name="Object 83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6211879" y="6182172"/>
                <a:ext cx="468821" cy="468821"/>
              </a:xfrm>
              <a:prstGeom prst="rect">
                <a:avLst/>
              </a:prstGeom>
            </p:spPr>
          </p:pic>
        </p:grpSp>
        <p:grpSp>
          <p:nvGrpSpPr>
            <p:cNvPr id="1029" name="그룹 1029"/>
            <p:cNvGrpSpPr/>
            <p:nvPr/>
          </p:nvGrpSpPr>
          <p:grpSpPr>
            <a:xfrm>
              <a:off x="5720248" y="3174919"/>
              <a:ext cx="468821" cy="468821"/>
              <a:chOff x="5720248" y="3174919"/>
              <a:chExt cx="468821" cy="468821"/>
            </a:xfrm>
          </p:grpSpPr>
          <p:pic>
            <p:nvPicPr>
              <p:cNvPr id="87" name="Object 86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5720248" y="3174919"/>
                <a:ext cx="468821" cy="468821"/>
              </a:xfrm>
              <a:prstGeom prst="rect">
                <a:avLst/>
              </a:prstGeom>
            </p:spPr>
          </p:pic>
        </p:grpSp>
        <p:grpSp>
          <p:nvGrpSpPr>
            <p:cNvPr id="1030" name="그룹 1030"/>
            <p:cNvGrpSpPr/>
            <p:nvPr/>
          </p:nvGrpSpPr>
          <p:grpSpPr>
            <a:xfrm>
              <a:off x="4235867" y="4962264"/>
              <a:ext cx="1330934" cy="1330934"/>
              <a:chOff x="4235867" y="4962264"/>
              <a:chExt cx="1330934" cy="1330934"/>
            </a:xfrm>
          </p:grpSpPr>
          <p:pic>
            <p:nvPicPr>
              <p:cNvPr id="90" name="Object 89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4235867" y="4962264"/>
                <a:ext cx="1330934" cy="1330934"/>
              </a:xfrm>
              <a:prstGeom prst="rect">
                <a:avLst/>
              </a:prstGeom>
            </p:spPr>
          </p:pic>
        </p:grpSp>
        <p:grpSp>
          <p:nvGrpSpPr>
            <p:cNvPr id="1031" name="그룹 1031"/>
            <p:cNvGrpSpPr/>
            <p:nvPr/>
          </p:nvGrpSpPr>
          <p:grpSpPr>
            <a:xfrm>
              <a:off x="2766298" y="7134775"/>
              <a:ext cx="2348279" cy="912192"/>
              <a:chOff x="2766298" y="7134775"/>
              <a:chExt cx="2348279" cy="912192"/>
            </a:xfrm>
          </p:grpSpPr>
          <p:grpSp>
            <p:nvGrpSpPr>
              <p:cNvPr id="1032" name="그룹 1032"/>
              <p:cNvGrpSpPr/>
              <p:nvPr/>
            </p:nvGrpSpPr>
            <p:grpSpPr>
              <a:xfrm>
                <a:off x="2903533" y="7766668"/>
                <a:ext cx="2106516" cy="280300"/>
                <a:chOff x="2903533" y="7766668"/>
                <a:chExt cx="2106516" cy="280300"/>
              </a:xfrm>
            </p:grpSpPr>
            <p:pic>
              <p:nvPicPr>
                <p:cNvPr id="94" name="Object 93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 rot="-10800000">
                  <a:off x="2903533" y="7766668"/>
                  <a:ext cx="2106516" cy="280300"/>
                </a:xfrm>
                <a:prstGeom prst="rect">
                  <a:avLst/>
                </a:prstGeom>
              </p:spPr>
            </p:pic>
          </p:grpSp>
          <p:grpSp>
            <p:nvGrpSpPr>
              <p:cNvPr id="1033" name="그룹 1033"/>
              <p:cNvGrpSpPr/>
              <p:nvPr/>
            </p:nvGrpSpPr>
            <p:grpSpPr>
              <a:xfrm>
                <a:off x="4583179" y="7385873"/>
                <a:ext cx="782496" cy="280300"/>
                <a:chOff x="4583179" y="7385873"/>
                <a:chExt cx="782496" cy="280300"/>
              </a:xfrm>
            </p:grpSpPr>
            <p:pic>
              <p:nvPicPr>
                <p:cNvPr id="97" name="Object 96"/>
                <p:cNvPicPr>
                  <a:picLocks noChangeAspect="1"/>
                </p:cNvPicPr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 rot="5400000">
                  <a:off x="4583179" y="7385873"/>
                  <a:ext cx="782496" cy="280300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2658158" y="7493840"/>
                <a:ext cx="537339" cy="321058"/>
                <a:chOff x="2658158" y="7493840"/>
                <a:chExt cx="537339" cy="321058"/>
              </a:xfrm>
            </p:grpSpPr>
            <p:pic>
              <p:nvPicPr>
                <p:cNvPr id="100" name="Object 99"/>
                <p:cNvPicPr>
                  <a:picLocks noChangeAspect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 rot="-5400000">
                  <a:off x="2658158" y="7493840"/>
                  <a:ext cx="537339" cy="321058"/>
                </a:xfrm>
                <a:prstGeom prst="rect">
                  <a:avLst/>
                </a:prstGeom>
              </p:spPr>
            </p:pic>
          </p:grpSp>
        </p:grpSp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417153" y="7641660"/>
              <a:ext cx="904647" cy="326970"/>
            </a:xfrm>
            <a:prstGeom prst="rect">
              <a:avLst/>
            </a:prstGeom>
          </p:spPr>
        </p:pic>
        <p:grpSp>
          <p:nvGrpSpPr>
            <p:cNvPr id="1035" name="그룹 1035"/>
            <p:cNvGrpSpPr/>
            <p:nvPr/>
          </p:nvGrpSpPr>
          <p:grpSpPr>
            <a:xfrm>
              <a:off x="4235867" y="7530216"/>
              <a:ext cx="516751" cy="516751"/>
              <a:chOff x="4235867" y="7530216"/>
              <a:chExt cx="516751" cy="516751"/>
            </a:xfrm>
          </p:grpSpPr>
          <p:pic>
            <p:nvPicPr>
              <p:cNvPr id="105" name="Object 104"/>
              <p:cNvPicPr>
                <a:picLocks noChangeAspect="1"/>
              </p:cNvPicPr>
              <p:nvPr/>
            </p:nvPicPr>
            <p:blipFill>
              <a:blip r:embed="rId34" cstate="print"/>
              <a:stretch>
                <a:fillRect/>
              </a:stretch>
            </p:blipFill>
            <p:spPr>
              <a:xfrm>
                <a:off x="4235867" y="7530216"/>
                <a:ext cx="516751" cy="516751"/>
              </a:xfrm>
              <a:prstGeom prst="rect">
                <a:avLst/>
              </a:prstGeom>
            </p:spPr>
          </p:pic>
        </p:grpSp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305736" y="6826736"/>
              <a:ext cx="1230616" cy="326970"/>
            </a:xfrm>
            <a:prstGeom prst="rect">
              <a:avLst/>
            </a:prstGeom>
          </p:spPr>
        </p:pic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671520" y="5477435"/>
              <a:ext cx="977032" cy="508620"/>
            </a:xfrm>
            <a:prstGeom prst="rect">
              <a:avLst/>
            </a:prstGeom>
          </p:spPr>
        </p:pic>
        <p:pic>
          <p:nvPicPr>
            <p:cNvPr id="109" name="Object 108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227993" y="4943907"/>
              <a:ext cx="998830" cy="508620"/>
            </a:xfrm>
            <a:prstGeom prst="rect">
              <a:avLst/>
            </a:prstGeom>
          </p:spPr>
        </p:pic>
        <p:pic>
          <p:nvPicPr>
            <p:cNvPr id="110" name="Object 109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874355" y="4875568"/>
              <a:ext cx="904647" cy="326970"/>
            </a:xfrm>
            <a:prstGeom prst="rect">
              <a:avLst/>
            </a:prstGeom>
          </p:spPr>
        </p:pic>
        <p:pic>
          <p:nvPicPr>
            <p:cNvPr id="111" name="Object 110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876256" y="4369828"/>
              <a:ext cx="904647" cy="326970"/>
            </a:xfrm>
            <a:prstGeom prst="rect">
              <a:avLst/>
            </a:prstGeom>
          </p:spPr>
        </p:pic>
        <p:grpSp>
          <p:nvGrpSpPr>
            <p:cNvPr id="1036" name="그룹 1036"/>
            <p:cNvGrpSpPr/>
            <p:nvPr/>
          </p:nvGrpSpPr>
          <p:grpSpPr>
            <a:xfrm>
              <a:off x="2148715" y="5792335"/>
              <a:ext cx="829499" cy="312933"/>
              <a:chOff x="2148715" y="5792335"/>
              <a:chExt cx="829499" cy="312933"/>
            </a:xfrm>
          </p:grpSpPr>
          <p:pic>
            <p:nvPicPr>
              <p:cNvPr id="113" name="Object 112"/>
              <p:cNvPicPr>
                <a:picLocks noChangeAspect="1"/>
              </p:cNvPicPr>
              <p:nvPr/>
            </p:nvPicPr>
            <p:blipFill>
              <a:blip r:embed="rId40" cstate="print"/>
              <a:stretch>
                <a:fillRect/>
              </a:stretch>
            </p:blipFill>
            <p:spPr>
              <a:xfrm rot="-5400000">
                <a:off x="2148715" y="5792335"/>
                <a:ext cx="829499" cy="312933"/>
              </a:xfrm>
              <a:prstGeom prst="rect">
                <a:avLst/>
              </a:prstGeom>
            </p:spPr>
          </p:pic>
        </p:grpSp>
        <p:grpSp>
          <p:nvGrpSpPr>
            <p:cNvPr id="1037" name="그룹 1037"/>
            <p:cNvGrpSpPr/>
            <p:nvPr/>
          </p:nvGrpSpPr>
          <p:grpSpPr>
            <a:xfrm>
              <a:off x="1360760" y="6216107"/>
              <a:ext cx="1222424" cy="1222424"/>
              <a:chOff x="1360760" y="6216107"/>
              <a:chExt cx="1222424" cy="1222424"/>
            </a:xfrm>
          </p:grpSpPr>
          <p:pic>
            <p:nvPicPr>
              <p:cNvPr id="116" name="Object 115"/>
              <p:cNvPicPr>
                <a:picLocks noChangeAspect="1"/>
              </p:cNvPicPr>
              <p:nvPr/>
            </p:nvPicPr>
            <p:blipFill>
              <a:blip r:embed="rId41" cstate="print"/>
              <a:stretch>
                <a:fillRect/>
              </a:stretch>
            </p:blipFill>
            <p:spPr>
              <a:xfrm>
                <a:off x="1360760" y="6216107"/>
                <a:ext cx="1222424" cy="1222424"/>
              </a:xfrm>
              <a:prstGeom prst="rect">
                <a:avLst/>
              </a:prstGeom>
            </p:spPr>
          </p:pic>
        </p:grpSp>
        <p:grpSp>
          <p:nvGrpSpPr>
            <p:cNvPr id="1038" name="그룹 1038"/>
            <p:cNvGrpSpPr/>
            <p:nvPr/>
          </p:nvGrpSpPr>
          <p:grpSpPr>
            <a:xfrm>
              <a:off x="2072723" y="6315757"/>
              <a:ext cx="1110897" cy="1110897"/>
              <a:chOff x="2072723" y="6315757"/>
              <a:chExt cx="1110897" cy="1110897"/>
            </a:xfrm>
          </p:grpSpPr>
          <p:pic>
            <p:nvPicPr>
              <p:cNvPr id="119" name="Object 118"/>
              <p:cNvPicPr>
                <a:picLocks noChangeAspect="1"/>
              </p:cNvPicPr>
              <p:nvPr/>
            </p:nvPicPr>
            <p:blipFill>
              <a:blip r:embed="rId42" cstate="print"/>
              <a:stretch>
                <a:fillRect/>
              </a:stretch>
            </p:blipFill>
            <p:spPr>
              <a:xfrm>
                <a:off x="2072723" y="6315757"/>
                <a:ext cx="1110897" cy="1110897"/>
              </a:xfrm>
              <a:prstGeom prst="rect">
                <a:avLst/>
              </a:prstGeom>
            </p:spPr>
          </p:pic>
        </p:grpSp>
        <p:grpSp>
          <p:nvGrpSpPr>
            <p:cNvPr id="1039" name="그룹 1039"/>
            <p:cNvGrpSpPr/>
            <p:nvPr/>
          </p:nvGrpSpPr>
          <p:grpSpPr>
            <a:xfrm>
              <a:off x="2732966" y="6392402"/>
              <a:ext cx="1046129" cy="1046129"/>
              <a:chOff x="2732966" y="6392402"/>
              <a:chExt cx="1046129" cy="1046129"/>
            </a:xfrm>
          </p:grpSpPr>
          <p:pic>
            <p:nvPicPr>
              <p:cNvPr id="122" name="Object 121"/>
              <p:cNvPicPr>
                <a:picLocks noChangeAspect="1"/>
              </p:cNvPicPr>
              <p:nvPr/>
            </p:nvPicPr>
            <p:blipFill>
              <a:blip r:embed="rId43" cstate="print"/>
              <a:stretch>
                <a:fillRect/>
              </a:stretch>
            </p:blipFill>
            <p:spPr>
              <a:xfrm>
                <a:off x="2732966" y="6392402"/>
                <a:ext cx="1046129" cy="1046129"/>
              </a:xfrm>
              <a:prstGeom prst="rect">
                <a:avLst/>
              </a:prstGeom>
            </p:spPr>
          </p:pic>
        </p:grpSp>
        <p:pic>
          <p:nvPicPr>
            <p:cNvPr id="124" name="Object 123"/>
            <p:cNvPicPr>
              <a:picLocks noChangeAspect="1"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517098" y="5776463"/>
              <a:ext cx="1053963" cy="326970"/>
            </a:xfrm>
            <a:prstGeom prst="rect">
              <a:avLst/>
            </a:prstGeom>
          </p:spPr>
        </p:pic>
        <p:pic>
          <p:nvPicPr>
            <p:cNvPr id="125" name="Object 124"/>
            <p:cNvPicPr>
              <a:picLocks noChangeAspect="1"/>
            </p:cNvPicPr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4268812" y="8257237"/>
              <a:ext cx="1511070" cy="508620"/>
            </a:xfrm>
            <a:prstGeom prst="rect">
              <a:avLst/>
            </a:prstGeom>
          </p:spPr>
        </p:pic>
        <p:grpSp>
          <p:nvGrpSpPr>
            <p:cNvPr id="1040" name="그룹 1040"/>
            <p:cNvGrpSpPr/>
            <p:nvPr/>
          </p:nvGrpSpPr>
          <p:grpSpPr>
            <a:xfrm>
              <a:off x="5720248" y="8046967"/>
              <a:ext cx="729026" cy="729026"/>
              <a:chOff x="5720248" y="8046967"/>
              <a:chExt cx="729026" cy="729026"/>
            </a:xfrm>
          </p:grpSpPr>
          <p:pic>
            <p:nvPicPr>
              <p:cNvPr id="127" name="Object 126"/>
              <p:cNvPicPr>
                <a:picLocks noChangeAspect="1"/>
              </p:cNvPicPr>
              <p:nvPr/>
            </p:nvPicPr>
            <p:blipFill>
              <a:blip r:embed="rId46" cstate="print"/>
              <a:stretch>
                <a:fillRect/>
              </a:stretch>
            </p:blipFill>
            <p:spPr>
              <a:xfrm>
                <a:off x="5720248" y="8046967"/>
                <a:ext cx="729026" cy="729026"/>
              </a:xfrm>
              <a:prstGeom prst="rect">
                <a:avLst/>
              </a:prstGeom>
            </p:spPr>
          </p:pic>
        </p:grpSp>
      </p:grpSp>
      <p:grpSp>
        <p:nvGrpSpPr>
          <p:cNvPr id="1041" name="그룹 1041"/>
          <p:cNvGrpSpPr/>
          <p:nvPr/>
        </p:nvGrpSpPr>
        <p:grpSpPr>
          <a:xfrm>
            <a:off x="9142857" y="5555655"/>
            <a:ext cx="752652" cy="720915"/>
            <a:chOff x="9142857" y="5555655"/>
            <a:chExt cx="752652" cy="720915"/>
          </a:xfrm>
        </p:grpSpPr>
        <p:grpSp>
          <p:nvGrpSpPr>
            <p:cNvPr id="1042" name="그룹 1042"/>
            <p:cNvGrpSpPr/>
            <p:nvPr/>
          </p:nvGrpSpPr>
          <p:grpSpPr>
            <a:xfrm>
              <a:off x="9142857" y="5555655"/>
              <a:ext cx="720915" cy="720915"/>
              <a:chOff x="9142857" y="5555655"/>
              <a:chExt cx="720915" cy="720915"/>
            </a:xfrm>
          </p:grpSpPr>
          <p:pic>
            <p:nvPicPr>
              <p:cNvPr id="132" name="Object 131"/>
              <p:cNvPicPr>
                <a:picLocks noChangeAspect="1"/>
              </p:cNvPicPr>
              <p:nvPr/>
            </p:nvPicPr>
            <p:blipFill>
              <a:blip r:embed="rId47" cstate="print"/>
              <a:stretch>
                <a:fillRect/>
              </a:stretch>
            </p:blipFill>
            <p:spPr>
              <a:xfrm>
                <a:off x="9142857" y="5555655"/>
                <a:ext cx="720915" cy="720915"/>
              </a:xfrm>
              <a:prstGeom prst="rect">
                <a:avLst/>
              </a:prstGeom>
            </p:spPr>
          </p:pic>
        </p:grpSp>
        <p:pic>
          <p:nvPicPr>
            <p:cNvPr id="134" name="Object 133"/>
            <p:cNvPicPr>
              <a:picLocks noChangeAspect="1"/>
            </p:cNvPicPr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9081906" y="5571546"/>
              <a:ext cx="781040" cy="731410"/>
            </a:xfrm>
            <a:prstGeom prst="rect">
              <a:avLst/>
            </a:prstGeom>
          </p:spPr>
        </p:pic>
      </p:grpSp>
      <p:pic>
        <p:nvPicPr>
          <p:cNvPr id="136" name="Object 135"/>
          <p:cNvPicPr>
            <a:picLocks noChangeAspect="1"/>
          </p:cNvPicPr>
          <p:nvPr/>
        </p:nvPicPr>
        <p:blipFill>
          <a:blip r:embed="rId49" cstate="print"/>
          <a:stretch>
            <a:fillRect/>
          </a:stretch>
        </p:blipFill>
        <p:spPr>
          <a:xfrm>
            <a:off x="10076552" y="5509941"/>
            <a:ext cx="7189062" cy="1204391"/>
          </a:xfrm>
          <a:prstGeom prst="rect">
            <a:avLst/>
          </a:prstGeom>
        </p:spPr>
      </p:pic>
      <p:grpSp>
        <p:nvGrpSpPr>
          <p:cNvPr id="1043" name="그룹 1043"/>
          <p:cNvGrpSpPr/>
          <p:nvPr/>
        </p:nvGrpSpPr>
        <p:grpSpPr>
          <a:xfrm>
            <a:off x="9142857" y="4198216"/>
            <a:ext cx="752652" cy="720915"/>
            <a:chOff x="9142857" y="4198216"/>
            <a:chExt cx="752652" cy="720915"/>
          </a:xfrm>
        </p:grpSpPr>
        <p:grpSp>
          <p:nvGrpSpPr>
            <p:cNvPr id="1044" name="그룹 1044"/>
            <p:cNvGrpSpPr/>
            <p:nvPr/>
          </p:nvGrpSpPr>
          <p:grpSpPr>
            <a:xfrm>
              <a:off x="9142857" y="4198216"/>
              <a:ext cx="720915" cy="720915"/>
              <a:chOff x="9142857" y="4198216"/>
              <a:chExt cx="720915" cy="720915"/>
            </a:xfrm>
          </p:grpSpPr>
          <p:pic>
            <p:nvPicPr>
              <p:cNvPr id="139" name="Object 138"/>
              <p:cNvPicPr>
                <a:picLocks noChangeAspect="1"/>
              </p:cNvPicPr>
              <p:nvPr/>
            </p:nvPicPr>
            <p:blipFill>
              <a:blip r:embed="rId50" cstate="print"/>
              <a:stretch>
                <a:fillRect/>
              </a:stretch>
            </p:blipFill>
            <p:spPr>
              <a:xfrm>
                <a:off x="9142857" y="4198216"/>
                <a:ext cx="720915" cy="720915"/>
              </a:xfrm>
              <a:prstGeom prst="rect">
                <a:avLst/>
              </a:prstGeom>
            </p:spPr>
          </p:pic>
        </p:grpSp>
        <p:pic>
          <p:nvPicPr>
            <p:cNvPr id="141" name="Object 140"/>
            <p:cNvPicPr>
              <a:picLocks noChangeAspect="1"/>
            </p:cNvPicPr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9081906" y="4214108"/>
              <a:ext cx="781040" cy="731410"/>
            </a:xfrm>
            <a:prstGeom prst="rect">
              <a:avLst/>
            </a:prstGeom>
          </p:spPr>
        </p:pic>
      </p:grpSp>
      <p:grpSp>
        <p:nvGrpSpPr>
          <p:cNvPr id="1045" name="그룹 1045"/>
          <p:cNvGrpSpPr/>
          <p:nvPr/>
        </p:nvGrpSpPr>
        <p:grpSpPr>
          <a:xfrm>
            <a:off x="1075000" y="8628552"/>
            <a:ext cx="2101999" cy="630091"/>
            <a:chOff x="1075000" y="8628552"/>
            <a:chExt cx="2101999" cy="630091"/>
          </a:xfrm>
        </p:grpSpPr>
        <p:pic>
          <p:nvPicPr>
            <p:cNvPr id="144" name="Object 143"/>
            <p:cNvPicPr>
              <a:picLocks noChangeAspect="1"/>
            </p:cNvPicPr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054048" y="9050934"/>
              <a:ext cx="1949834" cy="251422"/>
            </a:xfrm>
            <a:prstGeom prst="rect">
              <a:avLst/>
            </a:prstGeom>
          </p:spPr>
        </p:pic>
        <p:pic>
          <p:nvPicPr>
            <p:cNvPr id="145" name="Object 144"/>
            <p:cNvPicPr>
              <a:picLocks noChangeAspect="1"/>
            </p:cNvPicPr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105711" y="8572797"/>
              <a:ext cx="1621180" cy="6690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2861" y="1021585"/>
            <a:ext cx="6409998" cy="18285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48279" y="2918150"/>
            <a:ext cx="512444" cy="91380"/>
            <a:chOff x="1248279" y="2918150"/>
            <a:chExt cx="512444" cy="9138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47795" y="1011185"/>
            <a:ext cx="1366789" cy="34075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149238" y="8771076"/>
            <a:ext cx="2099572" cy="452815"/>
            <a:chOff x="15149238" y="8771076"/>
            <a:chExt cx="2099572" cy="45281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20842" y="8742680"/>
              <a:ext cx="1935715" cy="340751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5217910" y="9139666"/>
              <a:ext cx="2030899" cy="84224"/>
              <a:chOff x="15217910" y="9139666"/>
              <a:chExt cx="2030899" cy="84224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217910" y="9139666"/>
                <a:ext cx="2030899" cy="84224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4893469" y="4753367"/>
            <a:ext cx="1483262" cy="1483262"/>
            <a:chOff x="4893469" y="4753367"/>
            <a:chExt cx="1483262" cy="148326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93469" y="4753367"/>
              <a:ext cx="1483262" cy="14832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432312" y="4627563"/>
            <a:ext cx="1734870" cy="1734870"/>
            <a:chOff x="12432312" y="4627563"/>
            <a:chExt cx="1734870" cy="173487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432312" y="4627563"/>
              <a:ext cx="1734870" cy="1734870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979537" y="6327479"/>
            <a:ext cx="1340029" cy="55032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810087" y="6327478"/>
            <a:ext cx="1783470" cy="55031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360673" y="6933655"/>
            <a:ext cx="8139815" cy="1361556"/>
            <a:chOff x="5360673" y="6933655"/>
            <a:chExt cx="8139815" cy="1361556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5505355" y="7898972"/>
              <a:ext cx="7820898" cy="396240"/>
              <a:chOff x="5505355" y="7898972"/>
              <a:chExt cx="7820898" cy="396240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10800000">
                <a:off x="5505355" y="7898972"/>
                <a:ext cx="7820898" cy="396240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005714" y="7317962"/>
              <a:ext cx="1106159" cy="396240"/>
              <a:chOff x="5005714" y="7317962"/>
              <a:chExt cx="1106159" cy="396240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5400000">
                <a:off x="5005714" y="7317962"/>
                <a:ext cx="1106159" cy="396240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2688019" y="7292267"/>
              <a:ext cx="1171080" cy="453857"/>
              <a:chOff x="12688019" y="7292267"/>
              <a:chExt cx="1171080" cy="453857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5400000">
                <a:off x="12688019" y="7292267"/>
                <a:ext cx="1171080" cy="453857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5360673" y="3266006"/>
            <a:ext cx="8139815" cy="1361556"/>
            <a:chOff x="5360673" y="3266006"/>
            <a:chExt cx="8139815" cy="1361556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5534908" y="3266006"/>
              <a:ext cx="7820898" cy="396240"/>
              <a:chOff x="5534908" y="3266006"/>
              <a:chExt cx="7820898" cy="396240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10800000">
                <a:off x="5534908" y="3266006"/>
                <a:ext cx="7820898" cy="396240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2749288" y="3847016"/>
              <a:ext cx="1106159" cy="396240"/>
              <a:chOff x="12749288" y="3847016"/>
              <a:chExt cx="1106159" cy="396240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5400000">
                <a:off x="12749288" y="3847016"/>
                <a:ext cx="1106159" cy="396240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5002062" y="3815094"/>
              <a:ext cx="1171080" cy="453857"/>
              <a:chOff x="5002062" y="3815094"/>
              <a:chExt cx="1171080" cy="453857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5400000">
                <a:off x="5002062" y="3815094"/>
                <a:ext cx="1171080" cy="453857"/>
              </a:xfrm>
              <a:prstGeom prst="rect">
                <a:avLst/>
              </a:prstGeom>
            </p:spPr>
          </p:pic>
        </p:grpSp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202261" y="2874668"/>
            <a:ext cx="2662259" cy="523523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6730718" y="5041140"/>
            <a:ext cx="1791448" cy="453857"/>
            <a:chOff x="6730718" y="5041140"/>
            <a:chExt cx="1791448" cy="453857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730718" y="5041140"/>
              <a:ext cx="1791448" cy="453857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730718" y="5645774"/>
            <a:ext cx="1791448" cy="453857"/>
            <a:chOff x="6730718" y="5645774"/>
            <a:chExt cx="1791448" cy="453857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730718" y="5645774"/>
              <a:ext cx="1791448" cy="453857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383949" y="4707507"/>
            <a:ext cx="2325255" cy="552154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0467503" y="5268069"/>
            <a:ext cx="1791448" cy="453857"/>
            <a:chOff x="10467503" y="5268069"/>
            <a:chExt cx="1791448" cy="453857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467503" y="5268069"/>
              <a:ext cx="1791448" cy="453857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027547" y="5737150"/>
            <a:ext cx="1063188" cy="552154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8745176" y="7568574"/>
            <a:ext cx="1625737" cy="552154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6921786" y="4707507"/>
            <a:ext cx="1344462" cy="552154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6606270" y="6019894"/>
            <a:ext cx="1975496" cy="552154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8140981" y="4490023"/>
            <a:ext cx="2616134" cy="2009950"/>
            <a:chOff x="8140981" y="4490023"/>
            <a:chExt cx="2616134" cy="2009950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073324" y="5849855"/>
              <a:ext cx="2295713" cy="832485"/>
            </a:xfrm>
            <a:prstGeom prst="rect">
              <a:avLst/>
            </a:prstGeom>
          </p:spPr>
        </p:pic>
        <p:grpSp>
          <p:nvGrpSpPr>
            <p:cNvPr id="1018" name="그룹 1018"/>
            <p:cNvGrpSpPr/>
            <p:nvPr/>
          </p:nvGrpSpPr>
          <p:grpSpPr>
            <a:xfrm>
              <a:off x="8662037" y="4536771"/>
              <a:ext cx="1565321" cy="1337616"/>
              <a:chOff x="8662037" y="4536771"/>
              <a:chExt cx="1565321" cy="1337616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8662037" y="4536771"/>
                <a:ext cx="1565321" cy="1337616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9747112" y="4490023"/>
              <a:ext cx="511561" cy="448546"/>
              <a:chOff x="9747112" y="4490023"/>
              <a:chExt cx="511561" cy="448546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9747112" y="4490023"/>
                <a:ext cx="511561" cy="448546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9968284" y="5010576"/>
              <a:ext cx="518147" cy="518147"/>
              <a:chOff x="9968284" y="5010576"/>
              <a:chExt cx="518147" cy="518147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9968284" y="5010576"/>
                <a:ext cx="518147" cy="518147"/>
              </a:xfrm>
              <a:prstGeom prst="rect">
                <a:avLst/>
              </a:prstGeom>
            </p:spPr>
          </p:pic>
        </p:grpSp>
      </p:grpSp>
      <p:grpSp>
        <p:nvGrpSpPr>
          <p:cNvPr id="1021" name="그룹 1021"/>
          <p:cNvGrpSpPr/>
          <p:nvPr/>
        </p:nvGrpSpPr>
        <p:grpSpPr>
          <a:xfrm>
            <a:off x="1075000" y="8628552"/>
            <a:ext cx="2101999" cy="630091"/>
            <a:chOff x="1075000" y="8628552"/>
            <a:chExt cx="2101999" cy="630091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054048" y="9050934"/>
              <a:ext cx="1949834" cy="251422"/>
            </a:xfrm>
            <a:prstGeom prst="rect">
              <a:avLst/>
            </a:prstGeom>
          </p:spPr>
        </p:pic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105711" y="8572797"/>
              <a:ext cx="1621180" cy="6690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21259" y="4207106"/>
            <a:ext cx="12768254" cy="224581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03068" y="3869173"/>
            <a:ext cx="8158871" cy="57141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639397" y="3713811"/>
            <a:ext cx="3006919" cy="124701"/>
            <a:chOff x="7639397" y="3713811"/>
            <a:chExt cx="3006919" cy="12470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39397" y="3713811"/>
              <a:ext cx="3006919" cy="1247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2861" y="1021585"/>
            <a:ext cx="8258841" cy="18285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48279" y="2918150"/>
            <a:ext cx="512444" cy="91380"/>
            <a:chOff x="1248279" y="2918150"/>
            <a:chExt cx="512444" cy="9138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47795" y="1011185"/>
            <a:ext cx="1366789" cy="34075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149238" y="8771076"/>
            <a:ext cx="2099572" cy="452815"/>
            <a:chOff x="15149238" y="8771076"/>
            <a:chExt cx="2099572" cy="45281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20842" y="8742680"/>
              <a:ext cx="1935715" cy="340751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5217910" y="9139666"/>
              <a:ext cx="2030899" cy="84224"/>
              <a:chOff x="15217910" y="9139666"/>
              <a:chExt cx="2030899" cy="84224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217910" y="9139666"/>
                <a:ext cx="2030899" cy="84224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075000" y="8628552"/>
            <a:ext cx="2101999" cy="630091"/>
            <a:chOff x="1075000" y="8628552"/>
            <a:chExt cx="2101999" cy="63009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4048" y="9050934"/>
              <a:ext cx="1949834" cy="251422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5711" y="8572797"/>
              <a:ext cx="1621180" cy="6690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497608" y="2622988"/>
            <a:ext cx="9290497" cy="6388871"/>
            <a:chOff x="4497608" y="2622988"/>
            <a:chExt cx="9290497" cy="6388871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4685280" y="2757930"/>
              <a:ext cx="1529904" cy="1529904"/>
              <a:chOff x="4685280" y="2757930"/>
              <a:chExt cx="1529904" cy="152990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685280" y="2757930"/>
                <a:ext cx="1529904" cy="152990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4796221" y="4133016"/>
              <a:ext cx="1308022" cy="1308022"/>
              <a:chOff x="4796221" y="4133016"/>
              <a:chExt cx="1308022" cy="1308022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796221" y="4133016"/>
                <a:ext cx="1308022" cy="1308022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8177639" y="3478520"/>
              <a:ext cx="1531422" cy="1531422"/>
              <a:chOff x="8177639" y="3478520"/>
              <a:chExt cx="1531422" cy="1531422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8177639" y="3478520"/>
                <a:ext cx="1531422" cy="1531422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6401493" y="3517538"/>
              <a:ext cx="1721093" cy="448440"/>
              <a:chOff x="6401493" y="3517538"/>
              <a:chExt cx="1721093" cy="448440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6401493" y="3773715"/>
                <a:ext cx="1721093" cy="192262"/>
                <a:chOff x="6401493" y="3773715"/>
                <a:chExt cx="1721093" cy="192262"/>
              </a:xfrm>
            </p:grpSpPr>
            <p:pic>
              <p:nvPicPr>
                <p:cNvPr id="29" name="Object 28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6401493" y="3773715"/>
                  <a:ext cx="1721093" cy="192262"/>
                </a:xfrm>
                <a:prstGeom prst="rect">
                  <a:avLst/>
                </a:prstGeom>
              </p:spPr>
            </p:pic>
          </p:grpSp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6504259" y="3487176"/>
                <a:ext cx="1526593" cy="435945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6398086" y="3894024"/>
              <a:ext cx="1721093" cy="418610"/>
              <a:chOff x="6398086" y="3894024"/>
              <a:chExt cx="1721093" cy="418610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823918" y="3863662"/>
                <a:ext cx="911665" cy="413680"/>
              </a:xfrm>
              <a:prstGeom prst="rect">
                <a:avLst/>
              </a:prstGeom>
            </p:spPr>
          </p:pic>
          <p:grpSp>
            <p:nvGrpSpPr>
              <p:cNvPr id="1012" name="그룹 1012"/>
              <p:cNvGrpSpPr/>
              <p:nvPr/>
            </p:nvGrpSpPr>
            <p:grpSpPr>
              <a:xfrm>
                <a:off x="6398086" y="4120372"/>
                <a:ext cx="1721093" cy="192262"/>
                <a:chOff x="6398086" y="4120372"/>
                <a:chExt cx="1721093" cy="192262"/>
              </a:xfrm>
            </p:grpSpPr>
            <p:pic>
              <p:nvPicPr>
                <p:cNvPr id="36" name="Object 35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6398086" y="4120372"/>
                  <a:ext cx="1721093" cy="19226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3" name="그룹 1013"/>
            <p:cNvGrpSpPr/>
            <p:nvPr/>
          </p:nvGrpSpPr>
          <p:grpSpPr>
            <a:xfrm>
              <a:off x="6381218" y="4228645"/>
              <a:ext cx="1721093" cy="418605"/>
              <a:chOff x="6381218" y="4228645"/>
              <a:chExt cx="1721093" cy="418605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6807050" y="4198283"/>
                <a:ext cx="924316" cy="413680"/>
              </a:xfrm>
              <a:prstGeom prst="rect">
                <a:avLst/>
              </a:prstGeom>
            </p:spPr>
          </p:pic>
          <p:grpSp>
            <p:nvGrpSpPr>
              <p:cNvPr id="1014" name="그룹 1014"/>
              <p:cNvGrpSpPr/>
              <p:nvPr/>
            </p:nvGrpSpPr>
            <p:grpSpPr>
              <a:xfrm>
                <a:off x="6381218" y="4454988"/>
                <a:ext cx="1721093" cy="192262"/>
                <a:chOff x="6381218" y="4454988"/>
                <a:chExt cx="1721093" cy="192262"/>
              </a:xfrm>
            </p:grpSpPr>
            <p:pic>
              <p:nvPicPr>
                <p:cNvPr id="42" name="Object 41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6381218" y="4454988"/>
                  <a:ext cx="1721093" cy="192262"/>
                </a:xfrm>
                <a:prstGeom prst="rect">
                  <a:avLst/>
                </a:prstGeom>
              </p:spPr>
            </p:pic>
          </p:grpSp>
        </p:grpSp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77469" y="5526519"/>
              <a:ext cx="1012961" cy="404824"/>
            </a:xfrm>
            <a:prstGeom prst="rect">
              <a:avLst/>
            </a:prstGeom>
          </p:spPr>
        </p:pic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294156" y="2589253"/>
              <a:ext cx="352872" cy="404824"/>
            </a:xfrm>
            <a:prstGeom prst="rect">
              <a:avLst/>
            </a:prstGeom>
          </p:spPr>
        </p:pic>
        <p:grpSp>
          <p:nvGrpSpPr>
            <p:cNvPr id="1015" name="그룹 1015"/>
            <p:cNvGrpSpPr/>
            <p:nvPr/>
          </p:nvGrpSpPr>
          <p:grpSpPr>
            <a:xfrm>
              <a:off x="6406520" y="4619555"/>
              <a:ext cx="1721093" cy="434576"/>
              <a:chOff x="6406520" y="4619555"/>
              <a:chExt cx="1721093" cy="434576"/>
            </a:xfrm>
          </p:grpSpPr>
          <p:grpSp>
            <p:nvGrpSpPr>
              <p:cNvPr id="1016" name="그룹 1016"/>
              <p:cNvGrpSpPr/>
              <p:nvPr/>
            </p:nvGrpSpPr>
            <p:grpSpPr>
              <a:xfrm>
                <a:off x="6406520" y="4861869"/>
                <a:ext cx="1721093" cy="192262"/>
                <a:chOff x="6406520" y="4861869"/>
                <a:chExt cx="1721093" cy="192262"/>
              </a:xfrm>
            </p:grpSpPr>
            <p:pic>
              <p:nvPicPr>
                <p:cNvPr id="49" name="Object 48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6406520" y="4861869"/>
                  <a:ext cx="1721093" cy="192262"/>
                </a:xfrm>
                <a:prstGeom prst="rect">
                  <a:avLst/>
                </a:prstGeom>
              </p:spPr>
            </p:pic>
          </p:grpSp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6845813" y="4589193"/>
                <a:ext cx="911665" cy="413680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4497608" y="6778372"/>
              <a:ext cx="1721093" cy="1721093"/>
              <a:chOff x="4497608" y="6778372"/>
              <a:chExt cx="1721093" cy="1721093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4497608" y="6778372"/>
                <a:ext cx="1721093" cy="1721093"/>
              </a:xfrm>
              <a:prstGeom prst="rect">
                <a:avLst/>
              </a:prstGeom>
            </p:spPr>
          </p:pic>
        </p:grpSp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169256" y="8589926"/>
              <a:ext cx="437210" cy="463981"/>
            </a:xfrm>
            <a:prstGeom prst="rect">
              <a:avLst/>
            </a:prstGeom>
          </p:spPr>
        </p:pic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716322" y="5059876"/>
              <a:ext cx="548762" cy="404824"/>
            </a:xfrm>
            <a:prstGeom prst="rect">
              <a:avLst/>
            </a:prstGeom>
          </p:spPr>
        </p:pic>
        <p:grpSp>
          <p:nvGrpSpPr>
            <p:cNvPr id="1018" name="그룹 1018"/>
            <p:cNvGrpSpPr/>
            <p:nvPr/>
          </p:nvGrpSpPr>
          <p:grpSpPr>
            <a:xfrm>
              <a:off x="6370761" y="5695196"/>
              <a:ext cx="2818419" cy="2097547"/>
              <a:chOff x="6370761" y="5695196"/>
              <a:chExt cx="2818419" cy="2097547"/>
            </a:xfrm>
          </p:grpSpPr>
          <p:grpSp>
            <p:nvGrpSpPr>
              <p:cNvPr id="1019" name="그룹 1019"/>
              <p:cNvGrpSpPr/>
              <p:nvPr/>
            </p:nvGrpSpPr>
            <p:grpSpPr>
              <a:xfrm>
                <a:off x="8054392" y="6499203"/>
                <a:ext cx="1938795" cy="330780"/>
                <a:chOff x="8054392" y="6499203"/>
                <a:chExt cx="1938795" cy="330780"/>
              </a:xfrm>
            </p:grpSpPr>
            <p:pic>
              <p:nvPicPr>
                <p:cNvPr id="60" name="Object 59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 rot="5400000">
                  <a:off x="8054392" y="6499203"/>
                  <a:ext cx="1938795" cy="330780"/>
                </a:xfrm>
                <a:prstGeom prst="rect">
                  <a:avLst/>
                </a:prstGeom>
              </p:spPr>
            </p:pic>
          </p:grpSp>
          <p:grpSp>
            <p:nvGrpSpPr>
              <p:cNvPr id="1020" name="그룹 1020"/>
              <p:cNvGrpSpPr/>
              <p:nvPr/>
            </p:nvGrpSpPr>
            <p:grpSpPr>
              <a:xfrm>
                <a:off x="6370761" y="7461963"/>
                <a:ext cx="2665913" cy="330780"/>
                <a:chOff x="6370761" y="7461963"/>
                <a:chExt cx="2665913" cy="330780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 rot="-10800000">
                  <a:off x="6370761" y="7461963"/>
                  <a:ext cx="2665913" cy="330780"/>
                </a:xfrm>
                <a:prstGeom prst="rect">
                  <a:avLst/>
                </a:prstGeom>
              </p:spPr>
            </p:pic>
          </p:grpSp>
        </p:grpSp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005943" y="7253122"/>
              <a:ext cx="1828607" cy="796492"/>
            </a:xfrm>
            <a:prstGeom prst="rect">
              <a:avLst/>
            </a:prstGeom>
          </p:spPr>
        </p:pic>
        <p:grpSp>
          <p:nvGrpSpPr>
            <p:cNvPr id="1021" name="그룹 1021"/>
            <p:cNvGrpSpPr/>
            <p:nvPr/>
          </p:nvGrpSpPr>
          <p:grpSpPr>
            <a:xfrm>
              <a:off x="11925945" y="3242783"/>
              <a:ext cx="1721093" cy="1721093"/>
              <a:chOff x="11925945" y="3242783"/>
              <a:chExt cx="1721093" cy="1721093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1925945" y="3242783"/>
                <a:ext cx="1721093" cy="1721093"/>
              </a:xfrm>
              <a:prstGeom prst="rect">
                <a:avLst/>
              </a:prstGeom>
            </p:spPr>
          </p:pic>
        </p:grpSp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997009" y="5059876"/>
              <a:ext cx="1840600" cy="404824"/>
            </a:xfrm>
            <a:prstGeom prst="rect">
              <a:avLst/>
            </a:prstGeom>
          </p:spPr>
        </p:pic>
        <p:grpSp>
          <p:nvGrpSpPr>
            <p:cNvPr id="1022" name="그룹 1022"/>
            <p:cNvGrpSpPr/>
            <p:nvPr/>
          </p:nvGrpSpPr>
          <p:grpSpPr>
            <a:xfrm>
              <a:off x="9974591" y="3664177"/>
              <a:ext cx="1721093" cy="418610"/>
              <a:chOff x="9974591" y="3664177"/>
              <a:chExt cx="1721093" cy="418610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0400423" y="3633816"/>
                <a:ext cx="911665" cy="413680"/>
              </a:xfrm>
              <a:prstGeom prst="rect">
                <a:avLst/>
              </a:prstGeom>
            </p:spPr>
          </p:pic>
          <p:grpSp>
            <p:nvGrpSpPr>
              <p:cNvPr id="1023" name="그룹 1023"/>
              <p:cNvGrpSpPr/>
              <p:nvPr/>
            </p:nvGrpSpPr>
            <p:grpSpPr>
              <a:xfrm>
                <a:off x="9974591" y="3890525"/>
                <a:ext cx="1721093" cy="192262"/>
                <a:chOff x="9974591" y="3890525"/>
                <a:chExt cx="1721093" cy="192262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9974591" y="3890525"/>
                  <a:ext cx="1721093" cy="19226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4" name="그룹 1024"/>
            <p:cNvGrpSpPr/>
            <p:nvPr/>
          </p:nvGrpSpPr>
          <p:grpSpPr>
            <a:xfrm>
              <a:off x="9957723" y="3998799"/>
              <a:ext cx="1721093" cy="418605"/>
              <a:chOff x="9957723" y="3998799"/>
              <a:chExt cx="1721093" cy="418605"/>
            </a:xfrm>
          </p:grpSpPr>
          <p:pic>
            <p:nvPicPr>
              <p:cNvPr id="78" name="Object 77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0383555" y="3968437"/>
                <a:ext cx="924316" cy="413680"/>
              </a:xfrm>
              <a:prstGeom prst="rect">
                <a:avLst/>
              </a:prstGeom>
            </p:spPr>
          </p:pic>
          <p:grpSp>
            <p:nvGrpSpPr>
              <p:cNvPr id="1025" name="그룹 1025"/>
              <p:cNvGrpSpPr/>
              <p:nvPr/>
            </p:nvGrpSpPr>
            <p:grpSpPr>
              <a:xfrm>
                <a:off x="9957723" y="4225141"/>
                <a:ext cx="1721093" cy="192262"/>
                <a:chOff x="9957723" y="4225141"/>
                <a:chExt cx="1721093" cy="192262"/>
              </a:xfrm>
            </p:grpSpPr>
            <p:pic>
              <p:nvPicPr>
                <p:cNvPr id="80" name="Object 79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9957723" y="4225141"/>
                  <a:ext cx="1721093" cy="19226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9983025" y="4389708"/>
              <a:ext cx="1721093" cy="434576"/>
              <a:chOff x="9983025" y="4389708"/>
              <a:chExt cx="1721093" cy="434576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9983025" y="4632022"/>
                <a:ext cx="1721093" cy="192262"/>
                <a:chOff x="9983025" y="4632022"/>
                <a:chExt cx="1721093" cy="192262"/>
              </a:xfrm>
            </p:grpSpPr>
            <p:pic>
              <p:nvPicPr>
                <p:cNvPr id="85" name="Object 84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9983025" y="4632022"/>
                  <a:ext cx="1721093" cy="192262"/>
                </a:xfrm>
                <a:prstGeom prst="rect">
                  <a:avLst/>
                </a:prstGeom>
              </p:spPr>
            </p:pic>
          </p:grpSp>
          <p:pic>
            <p:nvPicPr>
              <p:cNvPr id="87" name="Object 86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0422318" y="4359347"/>
                <a:ext cx="911665" cy="413680"/>
              </a:xfrm>
              <a:prstGeom prst="rect">
                <a:avLst/>
              </a:prstGeom>
            </p:spPr>
          </p:pic>
        </p:grpSp>
      </p:grpSp>
      <p:pic>
        <p:nvPicPr>
          <p:cNvPr id="90" name="Object 89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2751446" y="7043037"/>
            <a:ext cx="2113319" cy="128568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149238" y="8771076"/>
            <a:ext cx="2099572" cy="452815"/>
            <a:chOff x="15149238" y="8771076"/>
            <a:chExt cx="2099572" cy="45281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20842" y="8742680"/>
              <a:ext cx="1935715" cy="340751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15217910" y="9139666"/>
              <a:ext cx="2030899" cy="84224"/>
              <a:chOff x="15217910" y="9139666"/>
              <a:chExt cx="2030899" cy="84224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5217910" y="9139666"/>
                <a:ext cx="2030899" cy="84224"/>
              </a:xfrm>
              <a:prstGeom prst="rect">
                <a:avLst/>
              </a:prstGeom>
            </p:spPr>
          </p:pic>
        </p:grpSp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020596" y="3634006"/>
            <a:ext cx="1816140" cy="45697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811619" y="2292474"/>
            <a:ext cx="4550824" cy="5608428"/>
            <a:chOff x="11811619" y="2292474"/>
            <a:chExt cx="4550824" cy="5608428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2383905" y="2292474"/>
              <a:ext cx="3298485" cy="5608428"/>
              <a:chOff x="12383905" y="2292474"/>
              <a:chExt cx="3298485" cy="5608428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2383905" y="2292474"/>
                <a:ext cx="3298485" cy="5608428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81144" y="4251306"/>
              <a:ext cx="3496291" cy="1658280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77764" y="2591526"/>
              <a:ext cx="1175154" cy="1501123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13483381" y="5956312"/>
              <a:ext cx="1176708" cy="1176708"/>
              <a:chOff x="13483381" y="5956312"/>
              <a:chExt cx="1176708" cy="117670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3483381" y="5956312"/>
                <a:ext cx="1176708" cy="1176708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2501733" y="2338643"/>
            <a:ext cx="4177662" cy="5608428"/>
            <a:chOff x="2501733" y="2338643"/>
            <a:chExt cx="4177662" cy="5608428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2501733" y="2338643"/>
              <a:ext cx="4177662" cy="5608428"/>
              <a:chOff x="2501733" y="2338643"/>
              <a:chExt cx="4177662" cy="5608428"/>
            </a:xfrm>
          </p:grpSpPr>
          <p:grpSp>
            <p:nvGrpSpPr>
              <p:cNvPr id="1008" name="그룹 1008"/>
              <p:cNvGrpSpPr/>
              <p:nvPr/>
            </p:nvGrpSpPr>
            <p:grpSpPr>
              <a:xfrm>
                <a:off x="2501733" y="2338643"/>
                <a:ext cx="4177662" cy="5608428"/>
                <a:chOff x="2501733" y="2338643"/>
                <a:chExt cx="4177662" cy="5608428"/>
              </a:xfrm>
            </p:grpSpPr>
            <p:pic>
              <p:nvPicPr>
                <p:cNvPr id="22" name="Object 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2501733" y="2338643"/>
                  <a:ext cx="4177662" cy="5608428"/>
                </a:xfrm>
                <a:prstGeom prst="rect">
                  <a:avLst/>
                </a:prstGeom>
              </p:spPr>
            </p:pic>
          </p:grpSp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003258" y="4342963"/>
                <a:ext cx="2139270" cy="1348467"/>
              </a:xfrm>
              <a:prstGeom prst="rect">
                <a:avLst/>
              </a:prstGeom>
            </p:spPr>
          </p:pic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313633" y="3725662"/>
                <a:ext cx="1300826" cy="456970"/>
              </a:xfrm>
              <a:prstGeom prst="rect">
                <a:avLst/>
              </a:prstGeom>
            </p:spPr>
          </p:pic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457797" y="2683185"/>
                <a:ext cx="1412969" cy="1501122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556633" y="6002482"/>
              <a:ext cx="1177687" cy="1177687"/>
              <a:chOff x="3556633" y="6002482"/>
              <a:chExt cx="1177687" cy="1177687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3556633" y="6002482"/>
                <a:ext cx="1177687" cy="1177687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7414105" y="2338643"/>
            <a:ext cx="4177662" cy="5608428"/>
            <a:chOff x="7414105" y="2338643"/>
            <a:chExt cx="4177662" cy="5608428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7414105" y="2338643"/>
              <a:ext cx="4177662" cy="5608428"/>
              <a:chOff x="7414105" y="2338643"/>
              <a:chExt cx="4177662" cy="5608428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7414105" y="2338643"/>
                <a:ext cx="4177662" cy="5608428"/>
                <a:chOff x="7414105" y="2338643"/>
                <a:chExt cx="4177662" cy="5608428"/>
              </a:xfrm>
            </p:grpSpPr>
            <p:pic>
              <p:nvPicPr>
                <p:cNvPr id="35" name="Object 34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7414105" y="2338643"/>
                  <a:ext cx="4177662" cy="5608428"/>
                </a:xfrm>
                <a:prstGeom prst="rect">
                  <a:avLst/>
                </a:prstGeom>
              </p:spPr>
            </p:pic>
          </p:grpSp>
          <p:grpSp>
            <p:nvGrpSpPr>
              <p:cNvPr id="1013" name="그룹 1013"/>
              <p:cNvGrpSpPr/>
              <p:nvPr/>
            </p:nvGrpSpPr>
            <p:grpSpPr>
              <a:xfrm>
                <a:off x="7946114" y="2808279"/>
                <a:ext cx="2263005" cy="2774661"/>
                <a:chOff x="7946114" y="2808279"/>
                <a:chExt cx="2263005" cy="2774661"/>
              </a:xfrm>
            </p:grpSpPr>
            <p:pic>
              <p:nvPicPr>
                <p:cNvPr id="38" name="Object 37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7915639" y="4342963"/>
                  <a:ext cx="2321934" cy="1348467"/>
                </a:xfrm>
                <a:prstGeom prst="rect">
                  <a:avLst/>
                </a:prstGeom>
              </p:spPr>
            </p:pic>
            <p:pic>
              <p:nvPicPr>
                <p:cNvPr id="39" name="Object 38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8226010" y="3725662"/>
                  <a:ext cx="1369181" cy="456970"/>
                </a:xfrm>
                <a:prstGeom prst="rect">
                  <a:avLst/>
                </a:prstGeom>
              </p:spPr>
            </p:pic>
            <p:pic>
              <p:nvPicPr>
                <p:cNvPr id="40" name="Object 39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8370168" y="2683185"/>
                  <a:ext cx="1412969" cy="150112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4" name="그룹 1014"/>
            <p:cNvGrpSpPr/>
            <p:nvPr/>
          </p:nvGrpSpPr>
          <p:grpSpPr>
            <a:xfrm>
              <a:off x="8398866" y="5920635"/>
              <a:ext cx="1378497" cy="1378497"/>
              <a:chOff x="8398866" y="5920635"/>
              <a:chExt cx="1378497" cy="1378497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8398866" y="5920635"/>
                <a:ext cx="1378497" cy="1378497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1075000" y="8628552"/>
            <a:ext cx="2101999" cy="630091"/>
            <a:chOff x="1075000" y="8628552"/>
            <a:chExt cx="2101999" cy="630091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54048" y="9050934"/>
              <a:ext cx="1949834" cy="251422"/>
            </a:xfrm>
            <a:prstGeom prst="rect">
              <a:avLst/>
            </a:prstGeom>
          </p:spPr>
        </p:pic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05711" y="8572797"/>
              <a:ext cx="1621180" cy="669063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801885" y="815311"/>
            <a:ext cx="2818030" cy="1161955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8468102" y="1841015"/>
            <a:ext cx="1273834" cy="91380"/>
            <a:chOff x="8468102" y="1841015"/>
            <a:chExt cx="1273834" cy="91380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468102" y="1841015"/>
              <a:ext cx="1273834" cy="913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2861" y="1021585"/>
            <a:ext cx="6506507" cy="186662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48279" y="2918150"/>
            <a:ext cx="512444" cy="91380"/>
            <a:chOff x="1248279" y="2918150"/>
            <a:chExt cx="512444" cy="9138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149238" y="8771076"/>
            <a:ext cx="2099572" cy="452815"/>
            <a:chOff x="15149238" y="8771076"/>
            <a:chExt cx="2099572" cy="45281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20842" y="8742680"/>
              <a:ext cx="1935715" cy="340751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5217910" y="9139666"/>
              <a:ext cx="2030899" cy="84224"/>
              <a:chOff x="15217910" y="9139666"/>
              <a:chExt cx="2030899" cy="84224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217910" y="9139666"/>
                <a:ext cx="2030899" cy="84224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075000" y="8628552"/>
            <a:ext cx="2101999" cy="630091"/>
            <a:chOff x="1075000" y="8628552"/>
            <a:chExt cx="2101999" cy="63009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4048" y="9050934"/>
              <a:ext cx="1949834" cy="251422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5711" y="8572797"/>
              <a:ext cx="1621180" cy="6690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458457" y="3152054"/>
            <a:ext cx="11847461" cy="5619023"/>
            <a:chOff x="3458457" y="3152054"/>
            <a:chExt cx="11847461" cy="561902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58457" y="3152054"/>
              <a:ext cx="11847461" cy="561902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736748" y="5142857"/>
            <a:ext cx="1634894" cy="487198"/>
            <a:chOff x="12736748" y="5142857"/>
            <a:chExt cx="1634894" cy="48719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736748" y="5142857"/>
              <a:ext cx="1634894" cy="48719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132171" y="5363693"/>
            <a:ext cx="2901005" cy="684125"/>
            <a:chOff x="14132171" y="5363693"/>
            <a:chExt cx="2901005" cy="68412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132171" y="5363693"/>
              <a:ext cx="2901005" cy="68412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448518" y="5633092"/>
            <a:ext cx="2653902" cy="45713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564740" y="8141354"/>
            <a:ext cx="1634894" cy="487198"/>
            <a:chOff x="8564740" y="8141354"/>
            <a:chExt cx="1634894" cy="48719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64740" y="8141354"/>
              <a:ext cx="1634894" cy="48719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463664" y="8457765"/>
            <a:ext cx="5022948" cy="684125"/>
            <a:chOff x="9463664" y="8457765"/>
            <a:chExt cx="5022948" cy="68412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463664" y="8457765"/>
              <a:ext cx="5022948" cy="684125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792784" y="8732982"/>
            <a:ext cx="4693209" cy="457131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149687" y="4064587"/>
            <a:ext cx="3938182" cy="457131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443749" y="7123925"/>
            <a:ext cx="2821513" cy="98918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2736748" y="6637216"/>
            <a:ext cx="1634894" cy="487198"/>
            <a:chOff x="12736748" y="6637216"/>
            <a:chExt cx="1634894" cy="48719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736748" y="6637216"/>
              <a:ext cx="1634894" cy="48719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132171" y="6858052"/>
            <a:ext cx="3202892" cy="684125"/>
            <a:chOff x="14132171" y="6858052"/>
            <a:chExt cx="3202892" cy="68412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132171" y="6858052"/>
              <a:ext cx="3202892" cy="68412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4132171" y="7314698"/>
            <a:ext cx="3202892" cy="684125"/>
            <a:chOff x="14132171" y="7314698"/>
            <a:chExt cx="3202892" cy="684125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132171" y="7314698"/>
              <a:ext cx="3202892" cy="68412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2744367" y="4379048"/>
            <a:ext cx="1634894" cy="487198"/>
            <a:chOff x="12744367" y="4379048"/>
            <a:chExt cx="1634894" cy="487198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744367" y="4379048"/>
              <a:ext cx="1634894" cy="48719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3855416" y="4102681"/>
            <a:ext cx="4144584" cy="684125"/>
            <a:chOff x="13855416" y="4102681"/>
            <a:chExt cx="4144584" cy="684125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855416" y="4102681"/>
              <a:ext cx="4144584" cy="684125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545230" y="95095"/>
            <a:ext cx="14308099" cy="42273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21259" y="4207106"/>
            <a:ext cx="13027146" cy="224581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03068" y="3869173"/>
            <a:ext cx="6510973" cy="57141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639397" y="3713811"/>
            <a:ext cx="3006919" cy="124701"/>
            <a:chOff x="7639397" y="3713811"/>
            <a:chExt cx="3006919" cy="12470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39397" y="3713811"/>
              <a:ext cx="3006919" cy="1247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47690" y="2171700"/>
            <a:ext cx="7029450" cy="7296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70655" y="931026"/>
            <a:ext cx="6600825" cy="7658100"/>
          </a:xfrm>
          <a:prstGeom prst="rect">
            <a:avLst/>
          </a:prstGeom>
        </p:spPr>
      </p:pic>
      <p:pic>
        <p:nvPicPr>
          <p:cNvPr id="2" name="Object 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02861" y="1021585"/>
            <a:ext cx="3382773" cy="18285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48279" y="2918150"/>
            <a:ext cx="512444" cy="91380"/>
            <a:chOff x="1248279" y="2918150"/>
            <a:chExt cx="512444" cy="9138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149238" y="8771076"/>
            <a:ext cx="2099572" cy="452815"/>
            <a:chOff x="15149238" y="8771076"/>
            <a:chExt cx="2099572" cy="45281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120842" y="8742680"/>
              <a:ext cx="1935715" cy="340751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5217910" y="9139666"/>
              <a:ext cx="2030899" cy="84224"/>
              <a:chOff x="15217910" y="9139666"/>
              <a:chExt cx="2030899" cy="84224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5217910" y="9139666"/>
                <a:ext cx="2030899" cy="84224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075000" y="8628552"/>
            <a:ext cx="2101999" cy="630091"/>
            <a:chOff x="1075000" y="8628552"/>
            <a:chExt cx="2101999" cy="63009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54048" y="9050934"/>
              <a:ext cx="1949834" cy="251422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05711" y="8572797"/>
              <a:ext cx="1621180" cy="66906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674979" y="3509842"/>
            <a:ext cx="7996089" cy="28139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52800" y="6134100"/>
            <a:ext cx="12640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https://www.notion.so/Chain-Code-ce4f43e26244417ba623cebfb914993e</a:t>
            </a:r>
            <a:endParaRPr lang="ko-KR" altLang="en-US" sz="3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2D3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64963" y="2866781"/>
            <a:ext cx="8735272" cy="493702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55238" y="6285010"/>
            <a:ext cx="4202173" cy="910525"/>
            <a:chOff x="1255238" y="6285010"/>
            <a:chExt cx="4202173" cy="9105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8097" y="6227868"/>
              <a:ext cx="3975897" cy="705696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0953" y="6829258"/>
              <a:ext cx="2876728" cy="41141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2861" y="1021585"/>
            <a:ext cx="2458353" cy="182852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55238" y="3638829"/>
            <a:ext cx="4202173" cy="881954"/>
            <a:chOff x="1255238" y="3638829"/>
            <a:chExt cx="4202173" cy="88195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8097" y="3581687"/>
              <a:ext cx="1524912" cy="685696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20953" y="4183077"/>
              <a:ext cx="1179399" cy="41141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48279" y="2918150"/>
            <a:ext cx="512444" cy="91380"/>
            <a:chOff x="1248279" y="2918150"/>
            <a:chExt cx="512444" cy="9138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47795" y="1011185"/>
            <a:ext cx="869672" cy="34075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57143" y="4961914"/>
            <a:ext cx="4202173" cy="881954"/>
            <a:chOff x="1257143" y="4961914"/>
            <a:chExt cx="4202173" cy="88195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00002" y="4904773"/>
              <a:ext cx="2218227" cy="685696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22858" y="5506163"/>
              <a:ext cx="1779613" cy="41141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707487" y="4904773"/>
            <a:ext cx="3797234" cy="68569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730344" y="5506153"/>
            <a:ext cx="4185724" cy="41141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785581" y="6285010"/>
            <a:ext cx="4202173" cy="881945"/>
            <a:chOff x="6785581" y="6285010"/>
            <a:chExt cx="4202173" cy="88194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28440" y="6227868"/>
              <a:ext cx="3353437" cy="685696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51296" y="6829248"/>
              <a:ext cx="1858239" cy="4114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217910" y="9139666"/>
            <a:ext cx="2030899" cy="84224"/>
            <a:chOff x="15217910" y="9139666"/>
            <a:chExt cx="2030899" cy="84224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5217910" y="9139666"/>
              <a:ext cx="2030899" cy="84224"/>
              <a:chOff x="15217910" y="9139666"/>
              <a:chExt cx="2030899" cy="84224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5217910" y="9139666"/>
                <a:ext cx="2030899" cy="8422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DDEC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64963" y="3759149"/>
            <a:ext cx="10022859" cy="289008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149238" y="8771076"/>
            <a:ext cx="2099572" cy="452815"/>
            <a:chOff x="15149238" y="8771076"/>
            <a:chExt cx="2099572" cy="45281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20842" y="8742680"/>
              <a:ext cx="1935715" cy="340751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15217910" y="9139666"/>
              <a:ext cx="2030899" cy="84224"/>
              <a:chOff x="15217910" y="9139666"/>
              <a:chExt cx="2030899" cy="84224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217910" y="9139666"/>
                <a:ext cx="2030899" cy="84224"/>
              </a:xfrm>
              <a:prstGeom prst="rect">
                <a:avLst/>
              </a:prstGeom>
            </p:spPr>
          </p:pic>
        </p:grpSp>
      </p:grpSp>
      <p:sp>
        <p:nvSpPr>
          <p:cNvPr id="3" name="TextBox 2"/>
          <p:cNvSpPr txBox="1"/>
          <p:nvPr/>
        </p:nvSpPr>
        <p:spPr>
          <a:xfrm>
            <a:off x="381000" y="9181778"/>
            <a:ext cx="116092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소스코드 </a:t>
            </a:r>
            <a:r>
              <a:rPr lang="en-US" altLang="ko-KR" sz="2000" dirty="0" err="1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github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: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hlinkClick r:id="rId5"/>
              </a:rPr>
              <a:t>https://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hlinkClick r:id="rId5"/>
              </a:rPr>
              <a:t>github.com/hahahihiho/FanMOA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기획서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notion: https://www.notion.so/FanMOA-0b24c95b2bd644149baac30fa90f69f4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2861" y="1021585"/>
            <a:ext cx="2458351" cy="18285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48279" y="2918150"/>
            <a:ext cx="512444" cy="91380"/>
            <a:chOff x="1248279" y="2918150"/>
            <a:chExt cx="512444" cy="9138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09525" y="3889334"/>
            <a:ext cx="11117926" cy="17431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217910" y="9139666"/>
            <a:ext cx="2030899" cy="84224"/>
            <a:chOff x="15217910" y="9139666"/>
            <a:chExt cx="2030899" cy="8422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5217910" y="9139666"/>
              <a:ext cx="2030899" cy="84224"/>
              <a:chOff x="15217910" y="9139666"/>
              <a:chExt cx="2030899" cy="84224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217910" y="9139666"/>
                <a:ext cx="2030899" cy="84224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3178786" y="2918150"/>
            <a:ext cx="4429673" cy="3403274"/>
            <a:chOff x="13178786" y="2918150"/>
            <a:chExt cx="4429673" cy="340327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64229" y="5220636"/>
              <a:ext cx="3887132" cy="1409575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14061045" y="2997305"/>
              <a:ext cx="2650422" cy="2264870"/>
              <a:chOff x="14061045" y="2997305"/>
              <a:chExt cx="2650422" cy="2264870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061045" y="2997305"/>
                <a:ext cx="2650422" cy="226487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5898308" y="2918150"/>
              <a:ext cx="866183" cy="759484"/>
              <a:chOff x="15898308" y="2918150"/>
              <a:chExt cx="866183" cy="759484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98308" y="2918150"/>
                <a:ext cx="866183" cy="75948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6272800" y="3799558"/>
              <a:ext cx="877333" cy="877333"/>
              <a:chOff x="16272800" y="3799558"/>
              <a:chExt cx="877333" cy="877333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6272800" y="3799558"/>
                <a:ext cx="877333" cy="87733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21259" y="4207106"/>
            <a:ext cx="11888645" cy="224581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03068" y="3869173"/>
            <a:ext cx="6615733" cy="57141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639397" y="3713811"/>
            <a:ext cx="3006919" cy="124701"/>
            <a:chOff x="7639397" y="3713811"/>
            <a:chExt cx="3006919" cy="12470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39397" y="3713811"/>
              <a:ext cx="3006919" cy="1247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2861" y="1021585"/>
            <a:ext cx="6451648" cy="182852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47795" y="1011185"/>
            <a:ext cx="1366789" cy="34075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54949" y="3093531"/>
            <a:ext cx="12245383" cy="13239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31431" y="3313446"/>
            <a:ext cx="811697" cy="811697"/>
            <a:chOff x="1331431" y="3313446"/>
            <a:chExt cx="811697" cy="8116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1431" y="3313446"/>
              <a:ext cx="811697" cy="81169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54949" y="5106667"/>
            <a:ext cx="12498418" cy="172239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54953" y="7172029"/>
            <a:ext cx="12562086" cy="212088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217910" y="9139666"/>
            <a:ext cx="2030899" cy="84224"/>
            <a:chOff x="15217910" y="9139666"/>
            <a:chExt cx="2030899" cy="8422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17910" y="9139666"/>
              <a:ext cx="2030899" cy="842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54676" y="2909537"/>
            <a:ext cx="2110353" cy="1619513"/>
            <a:chOff x="1354676" y="2909537"/>
            <a:chExt cx="2110353" cy="161951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54676" y="2909537"/>
              <a:ext cx="2110353" cy="16195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31431" y="5142857"/>
            <a:ext cx="2133597" cy="1422398"/>
            <a:chOff x="1331431" y="5142857"/>
            <a:chExt cx="2133597" cy="142239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31431" y="5142857"/>
              <a:ext cx="2133597" cy="142239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5241" y="7072614"/>
            <a:ext cx="2209788" cy="1848856"/>
            <a:chOff x="1255241" y="7072614"/>
            <a:chExt cx="2209788" cy="184885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55241" y="7072614"/>
              <a:ext cx="2209788" cy="18488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03676" y="1060686"/>
            <a:ext cx="5878363" cy="1815505"/>
            <a:chOff x="6203676" y="1060686"/>
            <a:chExt cx="5878363" cy="18155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51299" y="1042699"/>
              <a:ext cx="5986725" cy="1828526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64699" y="1032290"/>
              <a:ext cx="1789950" cy="340751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8886635" y="2784811"/>
              <a:ext cx="512444" cy="91380"/>
              <a:chOff x="8886635" y="2784811"/>
              <a:chExt cx="512444" cy="91380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886635" y="2784811"/>
                <a:ext cx="512444" cy="91380"/>
              </a:xfrm>
              <a:prstGeom prst="rect">
                <a:avLst/>
              </a:prstGeom>
            </p:spPr>
          </p:pic>
        </p:grpSp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61296" y="3079811"/>
            <a:ext cx="11989470" cy="228200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217910" y="9139666"/>
            <a:ext cx="2030899" cy="84224"/>
            <a:chOff x="15217910" y="9139666"/>
            <a:chExt cx="2030899" cy="8422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17910" y="9139666"/>
              <a:ext cx="2030899" cy="842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162716" y="6902012"/>
            <a:ext cx="10597157" cy="2237654"/>
            <a:chOff x="4162716" y="6902012"/>
            <a:chExt cx="10597157" cy="22376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62716" y="6902012"/>
              <a:ext cx="10597157" cy="223765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1299" y="1042699"/>
            <a:ext cx="5986725" cy="182852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55949" y="1032290"/>
            <a:ext cx="2384345" cy="34075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886635" y="2784811"/>
            <a:ext cx="512444" cy="91380"/>
            <a:chOff x="8886635" y="2784811"/>
            <a:chExt cx="512444" cy="9138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86635" y="2784811"/>
              <a:ext cx="512444" cy="9138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61296" y="3079811"/>
            <a:ext cx="11989470" cy="228200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217910" y="9139666"/>
            <a:ext cx="2030899" cy="84224"/>
            <a:chOff x="15217910" y="9139666"/>
            <a:chExt cx="2030899" cy="842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17910" y="9139666"/>
              <a:ext cx="2030899" cy="842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679362" y="5395773"/>
            <a:ext cx="926991" cy="926784"/>
            <a:chOff x="8679362" y="5395773"/>
            <a:chExt cx="926991" cy="92678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8679362" y="5395773"/>
              <a:ext cx="926991" cy="92678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594633" y="7480334"/>
            <a:ext cx="1096447" cy="1092610"/>
            <a:chOff x="8594633" y="7480334"/>
            <a:chExt cx="1096447" cy="109261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94633" y="7480334"/>
              <a:ext cx="1096447" cy="109261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595285" y="7315545"/>
            <a:ext cx="2694600" cy="157456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818136" y="7315545"/>
            <a:ext cx="4832406" cy="157456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271647" y="6512395"/>
            <a:ext cx="1880184" cy="55182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2861" y="1021585"/>
            <a:ext cx="4561156" cy="18285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75000" y="8628552"/>
            <a:ext cx="2101999" cy="630091"/>
            <a:chOff x="1075000" y="8628552"/>
            <a:chExt cx="2101999" cy="63009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048" y="9050934"/>
              <a:ext cx="1949834" cy="251422"/>
            </a:xfrm>
            <a:prstGeom prst="rect">
              <a:avLst/>
            </a:prstGeom>
          </p:spPr>
        </p:pic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5711" y="8572797"/>
              <a:ext cx="1621180" cy="669063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7795" y="1011185"/>
            <a:ext cx="1366789" cy="34075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613502" y="2120186"/>
            <a:ext cx="4176021" cy="6171429"/>
            <a:chOff x="12613502" y="2120186"/>
            <a:chExt cx="4176021" cy="61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13502" y="2120186"/>
              <a:ext cx="4176021" cy="61714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59567" y="3655358"/>
            <a:ext cx="4981908" cy="54855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54254" y="3523467"/>
            <a:ext cx="752652" cy="720915"/>
            <a:chOff x="1154254" y="3523467"/>
            <a:chExt cx="752652" cy="72091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154254" y="3523467"/>
              <a:ext cx="720915" cy="720915"/>
              <a:chOff x="1154254" y="3523467"/>
              <a:chExt cx="720915" cy="72091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54254" y="3523467"/>
                <a:ext cx="720915" cy="720915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3303" y="3539358"/>
              <a:ext cx="781040" cy="731410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045192" y="4630347"/>
            <a:ext cx="8013514" cy="109326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54254" y="4782400"/>
            <a:ext cx="752652" cy="720915"/>
            <a:chOff x="1154254" y="4782400"/>
            <a:chExt cx="752652" cy="720915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154254" y="4782400"/>
              <a:ext cx="720915" cy="720915"/>
              <a:chOff x="1154254" y="4782400"/>
              <a:chExt cx="720915" cy="720915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154254" y="4782400"/>
                <a:ext cx="720915" cy="720915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93303" y="4798292"/>
              <a:ext cx="781040" cy="73141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045193" y="6144473"/>
            <a:ext cx="9889097" cy="54855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54254" y="6041333"/>
            <a:ext cx="720915" cy="720915"/>
            <a:chOff x="1154254" y="6041333"/>
            <a:chExt cx="720915" cy="72091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54254" y="6041333"/>
              <a:ext cx="720915" cy="720915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93303" y="6057225"/>
            <a:ext cx="781040" cy="731410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781715" y="5048411"/>
            <a:ext cx="1346292" cy="57141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614092" y="3850682"/>
            <a:ext cx="2209933" cy="571415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781715" y="2741268"/>
            <a:ext cx="1624698" cy="57141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5217910" y="9139666"/>
            <a:ext cx="2030899" cy="84224"/>
            <a:chOff x="15217910" y="9139666"/>
            <a:chExt cx="2030899" cy="84224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5217910" y="9139666"/>
              <a:ext cx="2030899" cy="84224"/>
              <a:chOff x="15217910" y="9139666"/>
              <a:chExt cx="2030899" cy="84224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5217910" y="9139666"/>
                <a:ext cx="2030899" cy="8422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21263" y="4207103"/>
            <a:ext cx="13502510" cy="231131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03068" y="3869173"/>
            <a:ext cx="7501458" cy="57141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639397" y="3713811"/>
            <a:ext cx="3006919" cy="124701"/>
            <a:chOff x="7639397" y="3713811"/>
            <a:chExt cx="3006919" cy="12470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39397" y="3713811"/>
              <a:ext cx="3006919" cy="1247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</Words>
  <Application>Microsoft Office PowerPoint</Application>
  <PresentationFormat>사용자 지정</PresentationFormat>
  <Paragraphs>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?? ??</vt:lpstr>
      <vt:lpstr>HY견고딕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Default</cp:lastModifiedBy>
  <cp:revision>3</cp:revision>
  <dcterms:created xsi:type="dcterms:W3CDTF">2021-07-08T17:39:54Z</dcterms:created>
  <dcterms:modified xsi:type="dcterms:W3CDTF">2021-07-08T08:44:00Z</dcterms:modified>
</cp:coreProperties>
</file>