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9D6F01-CFFA-45B5-BA79-0F4744377BD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282C1B20-D279-485B-B8BF-EF635C90ABC4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150" d="100"/>
          <a:sy n="150" d="100"/>
        </p:scale>
        <p:origin x="930" y="1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070BC-1306-4EAC-B685-F8C7C4122BA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4CAD3-8D62-4A0C-AB0D-E3890E4ADD2C}">
      <dgm:prSet phldrT="[Text]"/>
      <dgm:spPr/>
      <dgm:t>
        <a:bodyPr/>
        <a:lstStyle/>
        <a:p>
          <a:r>
            <a:rPr lang="en-US" dirty="0" smtClean="0"/>
            <a:t>KMS</a:t>
          </a:r>
          <a:endParaRPr lang="en-US" dirty="0"/>
        </a:p>
      </dgm:t>
    </dgm:pt>
    <dgm:pt modelId="{0E7F242B-4FCB-4109-8455-88FC9BA7CB03}" type="parTrans" cxnId="{8493E992-5156-442D-AE73-8CB8DCCC48B8}">
      <dgm:prSet/>
      <dgm:spPr/>
      <dgm:t>
        <a:bodyPr/>
        <a:lstStyle/>
        <a:p>
          <a:endParaRPr lang="en-US"/>
        </a:p>
      </dgm:t>
    </dgm:pt>
    <dgm:pt modelId="{25834561-5F0B-45A2-8F2D-39271A5AF40F}" type="sibTrans" cxnId="{8493E992-5156-442D-AE73-8CB8DCCC48B8}">
      <dgm:prSet/>
      <dgm:spPr/>
      <dgm:t>
        <a:bodyPr/>
        <a:lstStyle/>
        <a:p>
          <a:endParaRPr lang="en-US"/>
        </a:p>
      </dgm:t>
    </dgm:pt>
    <dgm:pt modelId="{532E4D29-B098-413B-AAB7-B3EBE9FA8489}">
      <dgm:prSet phldrT="[Text]"/>
      <dgm:spPr/>
      <dgm:t>
        <a:bodyPr/>
        <a:lstStyle/>
        <a:p>
          <a:r>
            <a:rPr lang="en-US" dirty="0" smtClean="0"/>
            <a:t>User Authentication</a:t>
          </a:r>
        </a:p>
      </dgm:t>
    </dgm:pt>
    <dgm:pt modelId="{65FACB52-83FA-4343-B1A8-9FE6EB65AA7D}" type="parTrans" cxnId="{81C3EBBB-4944-4658-AE8A-3E65FC725D6D}">
      <dgm:prSet/>
      <dgm:spPr/>
      <dgm:t>
        <a:bodyPr/>
        <a:lstStyle/>
        <a:p>
          <a:endParaRPr lang="en-US"/>
        </a:p>
      </dgm:t>
    </dgm:pt>
    <dgm:pt modelId="{C415F733-0D9D-4502-8D4B-53B9BC544128}" type="sibTrans" cxnId="{81C3EBBB-4944-4658-AE8A-3E65FC725D6D}">
      <dgm:prSet/>
      <dgm:spPr/>
      <dgm:t>
        <a:bodyPr/>
        <a:lstStyle/>
        <a:p>
          <a:endParaRPr lang="en-US"/>
        </a:p>
      </dgm:t>
    </dgm:pt>
    <dgm:pt modelId="{5DEB2324-0A4F-4F90-BFB9-D1CD24433F83}">
      <dgm:prSet phldrT="[Text]"/>
      <dgm:spPr/>
      <dgm:t>
        <a:bodyPr/>
        <a:lstStyle/>
        <a:p>
          <a:r>
            <a:rPr lang="en-US" dirty="0" smtClean="0"/>
            <a:t>RSA Key Pair</a:t>
          </a:r>
        </a:p>
        <a:p>
          <a:r>
            <a:rPr lang="en-US" dirty="0" smtClean="0"/>
            <a:t>Management</a:t>
          </a:r>
          <a:endParaRPr lang="en-US" dirty="0"/>
        </a:p>
      </dgm:t>
    </dgm:pt>
    <dgm:pt modelId="{19F0B512-34BD-4B9B-B3BC-878FB87C4BB2}" type="parTrans" cxnId="{7F032563-F579-453A-8C7B-7A052C130070}">
      <dgm:prSet/>
      <dgm:spPr/>
      <dgm:t>
        <a:bodyPr/>
        <a:lstStyle/>
        <a:p>
          <a:endParaRPr lang="en-US"/>
        </a:p>
      </dgm:t>
    </dgm:pt>
    <dgm:pt modelId="{A1044BF9-B422-4F5F-9B22-C254BF4D3BA3}" type="sibTrans" cxnId="{7F032563-F579-453A-8C7B-7A052C130070}">
      <dgm:prSet/>
      <dgm:spPr/>
      <dgm:t>
        <a:bodyPr/>
        <a:lstStyle/>
        <a:p>
          <a:endParaRPr lang="en-US"/>
        </a:p>
      </dgm:t>
    </dgm:pt>
    <dgm:pt modelId="{E3EFDFB8-1F95-4946-8A53-80F5DC54A44B}">
      <dgm:prSet phldrT="[Text]"/>
      <dgm:spPr/>
      <dgm:t>
        <a:bodyPr/>
        <a:lstStyle/>
        <a:p>
          <a:r>
            <a:rPr lang="en-US" dirty="0" smtClean="0"/>
            <a:t>Doc Key Management</a:t>
          </a:r>
          <a:endParaRPr lang="en-US" dirty="0"/>
        </a:p>
      </dgm:t>
    </dgm:pt>
    <dgm:pt modelId="{AA8EA46D-45FC-400A-9576-784E24FB0F2F}" type="parTrans" cxnId="{6A4A354A-1D2B-4C54-BB8F-586E85221C64}">
      <dgm:prSet/>
      <dgm:spPr/>
      <dgm:t>
        <a:bodyPr/>
        <a:lstStyle/>
        <a:p>
          <a:endParaRPr lang="en-US"/>
        </a:p>
      </dgm:t>
    </dgm:pt>
    <dgm:pt modelId="{838F5337-AA8B-457C-9F70-949BF4AF8330}" type="sibTrans" cxnId="{6A4A354A-1D2B-4C54-BB8F-586E85221C64}">
      <dgm:prSet/>
      <dgm:spPr/>
      <dgm:t>
        <a:bodyPr/>
        <a:lstStyle/>
        <a:p>
          <a:endParaRPr lang="en-US"/>
        </a:p>
      </dgm:t>
    </dgm:pt>
    <dgm:pt modelId="{91683B35-CB4F-4FAA-8485-33E68705F314}">
      <dgm:prSet phldrT="[Text]"/>
      <dgm:spPr/>
      <dgm:t>
        <a:bodyPr/>
        <a:lstStyle/>
        <a:p>
          <a:r>
            <a:rPr lang="en-US" dirty="0" smtClean="0"/>
            <a:t>Sharing Information Management</a:t>
          </a:r>
          <a:endParaRPr lang="en-US" dirty="0"/>
        </a:p>
      </dgm:t>
    </dgm:pt>
    <dgm:pt modelId="{B936DE48-38DD-4C51-8011-BA2AF34CA58D}" type="parTrans" cxnId="{F9EE132F-90A5-4242-BF12-59387AF97E2D}">
      <dgm:prSet/>
      <dgm:spPr/>
      <dgm:t>
        <a:bodyPr/>
        <a:lstStyle/>
        <a:p>
          <a:endParaRPr lang="en-US"/>
        </a:p>
      </dgm:t>
    </dgm:pt>
    <dgm:pt modelId="{BF0C51C3-6190-49DD-8BE9-E700DD2A8D2B}" type="sibTrans" cxnId="{F9EE132F-90A5-4242-BF12-59387AF97E2D}">
      <dgm:prSet/>
      <dgm:spPr/>
      <dgm:t>
        <a:bodyPr/>
        <a:lstStyle/>
        <a:p>
          <a:endParaRPr lang="en-US"/>
        </a:p>
      </dgm:t>
    </dgm:pt>
    <dgm:pt modelId="{60C7BC7F-1037-4578-9314-9BEE12B54781}" type="pres">
      <dgm:prSet presAssocID="{8BB070BC-1306-4EAC-B685-F8C7C4122BA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AACB05-1A52-46E0-AE76-7A61128D3279}" type="pres">
      <dgm:prSet presAssocID="{8BB070BC-1306-4EAC-B685-F8C7C4122BA3}" presName="matrix" presStyleCnt="0"/>
      <dgm:spPr/>
    </dgm:pt>
    <dgm:pt modelId="{BC10ADF2-FC96-4ADE-A902-EC3297A05F01}" type="pres">
      <dgm:prSet presAssocID="{8BB070BC-1306-4EAC-B685-F8C7C4122BA3}" presName="tile1" presStyleLbl="node1" presStyleIdx="0" presStyleCnt="4"/>
      <dgm:spPr/>
      <dgm:t>
        <a:bodyPr/>
        <a:lstStyle/>
        <a:p>
          <a:endParaRPr lang="en-US"/>
        </a:p>
      </dgm:t>
    </dgm:pt>
    <dgm:pt modelId="{F3A35281-C7EC-413C-8E91-1D00E0C91085}" type="pres">
      <dgm:prSet presAssocID="{8BB070BC-1306-4EAC-B685-F8C7C4122BA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A1BF0-0EFC-45F4-9A17-ED1CE3ABCCE3}" type="pres">
      <dgm:prSet presAssocID="{8BB070BC-1306-4EAC-B685-F8C7C4122BA3}" presName="tile2" presStyleLbl="node1" presStyleIdx="1" presStyleCnt="4"/>
      <dgm:spPr/>
      <dgm:t>
        <a:bodyPr/>
        <a:lstStyle/>
        <a:p>
          <a:endParaRPr lang="en-US"/>
        </a:p>
      </dgm:t>
    </dgm:pt>
    <dgm:pt modelId="{E04EA843-E3D6-4A2C-B6D6-5A749820DAF4}" type="pres">
      <dgm:prSet presAssocID="{8BB070BC-1306-4EAC-B685-F8C7C4122BA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85E4B-3469-495D-8B5E-C2D21F58BC5E}" type="pres">
      <dgm:prSet presAssocID="{8BB070BC-1306-4EAC-B685-F8C7C4122BA3}" presName="tile3" presStyleLbl="node1" presStyleIdx="2" presStyleCnt="4"/>
      <dgm:spPr/>
      <dgm:t>
        <a:bodyPr/>
        <a:lstStyle/>
        <a:p>
          <a:endParaRPr lang="en-US"/>
        </a:p>
      </dgm:t>
    </dgm:pt>
    <dgm:pt modelId="{4E223B08-E620-4071-A0C3-CC3618732134}" type="pres">
      <dgm:prSet presAssocID="{8BB070BC-1306-4EAC-B685-F8C7C4122BA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A41F0-E24C-40DD-AAA0-E4C9248B2D43}" type="pres">
      <dgm:prSet presAssocID="{8BB070BC-1306-4EAC-B685-F8C7C4122BA3}" presName="tile4" presStyleLbl="node1" presStyleIdx="3" presStyleCnt="4"/>
      <dgm:spPr/>
      <dgm:t>
        <a:bodyPr/>
        <a:lstStyle/>
        <a:p>
          <a:endParaRPr lang="en-US"/>
        </a:p>
      </dgm:t>
    </dgm:pt>
    <dgm:pt modelId="{C3C92892-C831-499C-ACBA-63F67FAC21BC}" type="pres">
      <dgm:prSet presAssocID="{8BB070BC-1306-4EAC-B685-F8C7C4122BA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CBA4C-4D58-461D-858A-5E520D8F5C3B}" type="pres">
      <dgm:prSet presAssocID="{8BB070BC-1306-4EAC-B685-F8C7C4122BA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9EE132F-90A5-4242-BF12-59387AF97E2D}" srcId="{DF74CAD3-8D62-4A0C-AB0D-E3890E4ADD2C}" destId="{91683B35-CB4F-4FAA-8485-33E68705F314}" srcOrd="3" destOrd="0" parTransId="{B936DE48-38DD-4C51-8011-BA2AF34CA58D}" sibTransId="{BF0C51C3-6190-49DD-8BE9-E700DD2A8D2B}"/>
    <dgm:cxn modelId="{DA7BD533-4F3D-49C6-B83E-B59D6EC6D463}" type="presOf" srcId="{5DEB2324-0A4F-4F90-BFB9-D1CD24433F83}" destId="{D3BA1BF0-0EFC-45F4-9A17-ED1CE3ABCCE3}" srcOrd="0" destOrd="0" presId="urn:microsoft.com/office/officeart/2005/8/layout/matrix1"/>
    <dgm:cxn modelId="{29EA4AC2-ABBF-457F-AE91-5CB1397ADAA4}" type="presOf" srcId="{532E4D29-B098-413B-AAB7-B3EBE9FA8489}" destId="{F3A35281-C7EC-413C-8E91-1D00E0C91085}" srcOrd="1" destOrd="0" presId="urn:microsoft.com/office/officeart/2005/8/layout/matrix1"/>
    <dgm:cxn modelId="{7F032563-F579-453A-8C7B-7A052C130070}" srcId="{DF74CAD3-8D62-4A0C-AB0D-E3890E4ADD2C}" destId="{5DEB2324-0A4F-4F90-BFB9-D1CD24433F83}" srcOrd="1" destOrd="0" parTransId="{19F0B512-34BD-4B9B-B3BC-878FB87C4BB2}" sibTransId="{A1044BF9-B422-4F5F-9B22-C254BF4D3BA3}"/>
    <dgm:cxn modelId="{A14EEB26-62D6-42D8-8023-F31CAF8CDA47}" type="presOf" srcId="{532E4D29-B098-413B-AAB7-B3EBE9FA8489}" destId="{BC10ADF2-FC96-4ADE-A902-EC3297A05F01}" srcOrd="0" destOrd="0" presId="urn:microsoft.com/office/officeart/2005/8/layout/matrix1"/>
    <dgm:cxn modelId="{95F651D4-7A31-434A-876E-3F3CD75D0F77}" type="presOf" srcId="{8BB070BC-1306-4EAC-B685-F8C7C4122BA3}" destId="{60C7BC7F-1037-4578-9314-9BEE12B54781}" srcOrd="0" destOrd="0" presId="urn:microsoft.com/office/officeart/2005/8/layout/matrix1"/>
    <dgm:cxn modelId="{DF267C2D-35F2-41E3-BE96-F5A1D3A55B1D}" type="presOf" srcId="{E3EFDFB8-1F95-4946-8A53-80F5DC54A44B}" destId="{4E223B08-E620-4071-A0C3-CC3618732134}" srcOrd="1" destOrd="0" presId="urn:microsoft.com/office/officeart/2005/8/layout/matrix1"/>
    <dgm:cxn modelId="{80A9199B-913F-4873-9972-48B28711B524}" type="presOf" srcId="{DF74CAD3-8D62-4A0C-AB0D-E3890E4ADD2C}" destId="{60ECBA4C-4D58-461D-858A-5E520D8F5C3B}" srcOrd="0" destOrd="0" presId="urn:microsoft.com/office/officeart/2005/8/layout/matrix1"/>
    <dgm:cxn modelId="{6A4A354A-1D2B-4C54-BB8F-586E85221C64}" srcId="{DF74CAD3-8D62-4A0C-AB0D-E3890E4ADD2C}" destId="{E3EFDFB8-1F95-4946-8A53-80F5DC54A44B}" srcOrd="2" destOrd="0" parTransId="{AA8EA46D-45FC-400A-9576-784E24FB0F2F}" sibTransId="{838F5337-AA8B-457C-9F70-949BF4AF8330}"/>
    <dgm:cxn modelId="{87FA21FA-1843-4098-8413-1B70A0B3270D}" type="presOf" srcId="{E3EFDFB8-1F95-4946-8A53-80F5DC54A44B}" destId="{D4685E4B-3469-495D-8B5E-C2D21F58BC5E}" srcOrd="0" destOrd="0" presId="urn:microsoft.com/office/officeart/2005/8/layout/matrix1"/>
    <dgm:cxn modelId="{908B0497-8ACA-4C59-80B2-223FE439D756}" type="presOf" srcId="{91683B35-CB4F-4FAA-8485-33E68705F314}" destId="{C3C92892-C831-499C-ACBA-63F67FAC21BC}" srcOrd="1" destOrd="0" presId="urn:microsoft.com/office/officeart/2005/8/layout/matrix1"/>
    <dgm:cxn modelId="{81C3EBBB-4944-4658-AE8A-3E65FC725D6D}" srcId="{DF74CAD3-8D62-4A0C-AB0D-E3890E4ADD2C}" destId="{532E4D29-B098-413B-AAB7-B3EBE9FA8489}" srcOrd="0" destOrd="0" parTransId="{65FACB52-83FA-4343-B1A8-9FE6EB65AA7D}" sibTransId="{C415F733-0D9D-4502-8D4B-53B9BC544128}"/>
    <dgm:cxn modelId="{8493E992-5156-442D-AE73-8CB8DCCC48B8}" srcId="{8BB070BC-1306-4EAC-B685-F8C7C4122BA3}" destId="{DF74CAD3-8D62-4A0C-AB0D-E3890E4ADD2C}" srcOrd="0" destOrd="0" parTransId="{0E7F242B-4FCB-4109-8455-88FC9BA7CB03}" sibTransId="{25834561-5F0B-45A2-8F2D-39271A5AF40F}"/>
    <dgm:cxn modelId="{59869FE0-E5DC-445B-87AE-87A225170387}" type="presOf" srcId="{5DEB2324-0A4F-4F90-BFB9-D1CD24433F83}" destId="{E04EA843-E3D6-4A2C-B6D6-5A749820DAF4}" srcOrd="1" destOrd="0" presId="urn:microsoft.com/office/officeart/2005/8/layout/matrix1"/>
    <dgm:cxn modelId="{6A315F95-4A60-4B52-A26D-745177D13095}" type="presOf" srcId="{91683B35-CB4F-4FAA-8485-33E68705F314}" destId="{E90A41F0-E24C-40DD-AAA0-E4C9248B2D43}" srcOrd="0" destOrd="0" presId="urn:microsoft.com/office/officeart/2005/8/layout/matrix1"/>
    <dgm:cxn modelId="{90BBBA54-2246-418D-930E-5E462F9F99D5}" type="presParOf" srcId="{60C7BC7F-1037-4578-9314-9BEE12B54781}" destId="{9DAACB05-1A52-46E0-AE76-7A61128D3279}" srcOrd="0" destOrd="0" presId="urn:microsoft.com/office/officeart/2005/8/layout/matrix1"/>
    <dgm:cxn modelId="{5351D43D-ADB7-4C78-B8F4-2F71A7B1D66F}" type="presParOf" srcId="{9DAACB05-1A52-46E0-AE76-7A61128D3279}" destId="{BC10ADF2-FC96-4ADE-A902-EC3297A05F01}" srcOrd="0" destOrd="0" presId="urn:microsoft.com/office/officeart/2005/8/layout/matrix1"/>
    <dgm:cxn modelId="{CB979920-1623-4FA8-B823-F2F4B0728E44}" type="presParOf" srcId="{9DAACB05-1A52-46E0-AE76-7A61128D3279}" destId="{F3A35281-C7EC-413C-8E91-1D00E0C91085}" srcOrd="1" destOrd="0" presId="urn:microsoft.com/office/officeart/2005/8/layout/matrix1"/>
    <dgm:cxn modelId="{35FEA859-79AB-4EB2-B58A-581B455BA338}" type="presParOf" srcId="{9DAACB05-1A52-46E0-AE76-7A61128D3279}" destId="{D3BA1BF0-0EFC-45F4-9A17-ED1CE3ABCCE3}" srcOrd="2" destOrd="0" presId="urn:microsoft.com/office/officeart/2005/8/layout/matrix1"/>
    <dgm:cxn modelId="{4F8B6DA4-39F1-4CCD-AEB5-05E2A77A8AA8}" type="presParOf" srcId="{9DAACB05-1A52-46E0-AE76-7A61128D3279}" destId="{E04EA843-E3D6-4A2C-B6D6-5A749820DAF4}" srcOrd="3" destOrd="0" presId="urn:microsoft.com/office/officeart/2005/8/layout/matrix1"/>
    <dgm:cxn modelId="{CA3187FB-0F3B-4CBD-B5AE-C6B13A9A2601}" type="presParOf" srcId="{9DAACB05-1A52-46E0-AE76-7A61128D3279}" destId="{D4685E4B-3469-495D-8B5E-C2D21F58BC5E}" srcOrd="4" destOrd="0" presId="urn:microsoft.com/office/officeart/2005/8/layout/matrix1"/>
    <dgm:cxn modelId="{4C1A3289-90A6-4909-89BC-3E32EFF156D8}" type="presParOf" srcId="{9DAACB05-1A52-46E0-AE76-7A61128D3279}" destId="{4E223B08-E620-4071-A0C3-CC3618732134}" srcOrd="5" destOrd="0" presId="urn:microsoft.com/office/officeart/2005/8/layout/matrix1"/>
    <dgm:cxn modelId="{1BF46043-A44B-4B03-8CEF-9DDED66B00C6}" type="presParOf" srcId="{9DAACB05-1A52-46E0-AE76-7A61128D3279}" destId="{E90A41F0-E24C-40DD-AAA0-E4C9248B2D43}" srcOrd="6" destOrd="0" presId="urn:microsoft.com/office/officeart/2005/8/layout/matrix1"/>
    <dgm:cxn modelId="{245855DA-955B-4086-A16E-BA38201C8D6C}" type="presParOf" srcId="{9DAACB05-1A52-46E0-AE76-7A61128D3279}" destId="{C3C92892-C831-499C-ACBA-63F67FAC21BC}" srcOrd="7" destOrd="0" presId="urn:microsoft.com/office/officeart/2005/8/layout/matrix1"/>
    <dgm:cxn modelId="{7FA6C8E1-4D27-446A-BA7A-F7AC41B91FCC}" type="presParOf" srcId="{60C7BC7F-1037-4578-9314-9BEE12B54781}" destId="{60ECBA4C-4D58-461D-858A-5E520D8F5C3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752CB6-382D-4FF7-9D2A-58EC741617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2345DD-221E-4FCD-AD1C-C530FAED7E27}">
      <dgm:prSet phldrT="[Text]"/>
      <dgm:spPr/>
      <dgm:t>
        <a:bodyPr/>
        <a:lstStyle/>
        <a:p>
          <a:r>
            <a:rPr lang="en-US" dirty="0" smtClean="0"/>
            <a:t>Encrypt File </a:t>
          </a:r>
          <a:endParaRPr lang="en-US" dirty="0"/>
        </a:p>
      </dgm:t>
    </dgm:pt>
    <dgm:pt modelId="{B87B8002-5ED9-4629-A8E8-022561323F8C}" type="parTrans" cxnId="{694A2AD2-6E0B-4F96-A01D-37E4F447E7A3}">
      <dgm:prSet/>
      <dgm:spPr/>
    </dgm:pt>
    <dgm:pt modelId="{F3884784-8774-4F4A-ADA5-CE6517A3DDE6}" type="sibTrans" cxnId="{694A2AD2-6E0B-4F96-A01D-37E4F447E7A3}">
      <dgm:prSet/>
      <dgm:spPr/>
    </dgm:pt>
    <dgm:pt modelId="{3D478716-A4F3-4BC2-BF61-AF5857DD05FF}">
      <dgm:prSet phldrT="[Text]" phldr="1"/>
      <dgm:spPr/>
      <dgm:t>
        <a:bodyPr/>
        <a:lstStyle/>
        <a:p>
          <a:endParaRPr lang="en-US" dirty="0"/>
        </a:p>
      </dgm:t>
    </dgm:pt>
    <dgm:pt modelId="{4F3C38F9-6A67-4AA9-B1B0-5249B5F10B6E}" type="parTrans" cxnId="{8D60E42D-4603-4FEB-9248-31BEE50A7E84}">
      <dgm:prSet/>
      <dgm:spPr/>
    </dgm:pt>
    <dgm:pt modelId="{A128E87D-720D-40F1-A071-5B518CAFA67D}" type="sibTrans" cxnId="{8D60E42D-4603-4FEB-9248-31BEE50A7E84}">
      <dgm:prSet/>
      <dgm:spPr/>
    </dgm:pt>
    <dgm:pt modelId="{99A1676A-F1B7-4811-A523-B82C63C3ADAA}">
      <dgm:prSet phldrT="[Text]" phldr="1"/>
      <dgm:spPr/>
      <dgm:t>
        <a:bodyPr/>
        <a:lstStyle/>
        <a:p>
          <a:endParaRPr lang="en-US" dirty="0"/>
        </a:p>
      </dgm:t>
    </dgm:pt>
    <dgm:pt modelId="{4DC2447F-8A35-4D47-9BEB-95B72393A2AD}" type="parTrans" cxnId="{0B38C6DA-2A59-48FB-905E-C5A63CD7A518}">
      <dgm:prSet/>
      <dgm:spPr/>
    </dgm:pt>
    <dgm:pt modelId="{3598EF0B-3A1D-4C5B-8753-7BE915112259}" type="sibTrans" cxnId="{0B38C6DA-2A59-48FB-905E-C5A63CD7A518}">
      <dgm:prSet/>
      <dgm:spPr/>
    </dgm:pt>
    <dgm:pt modelId="{61848827-769E-4C71-9E24-F5C5720B7B01}" type="pres">
      <dgm:prSet presAssocID="{CF752CB6-382D-4FF7-9D2A-58EC74161737}" presName="CompostProcess" presStyleCnt="0">
        <dgm:presLayoutVars>
          <dgm:dir/>
          <dgm:resizeHandles val="exact"/>
        </dgm:presLayoutVars>
      </dgm:prSet>
      <dgm:spPr/>
    </dgm:pt>
    <dgm:pt modelId="{40F90706-FDA0-4117-B9AF-54F4A8238B8C}" type="pres">
      <dgm:prSet presAssocID="{CF752CB6-382D-4FF7-9D2A-58EC74161737}" presName="arrow" presStyleLbl="bgShp" presStyleIdx="0" presStyleCnt="1"/>
      <dgm:spPr/>
    </dgm:pt>
    <dgm:pt modelId="{3C075911-40A5-4C09-8E78-FD87CEF0C2EF}" type="pres">
      <dgm:prSet presAssocID="{CF752CB6-382D-4FF7-9D2A-58EC74161737}" presName="linearProcess" presStyleCnt="0"/>
      <dgm:spPr/>
    </dgm:pt>
    <dgm:pt modelId="{85510135-15F2-4822-8A3D-A089FEE508F6}" type="pres">
      <dgm:prSet presAssocID="{5E2345DD-221E-4FCD-AD1C-C530FAED7E2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20806-5B5B-4A82-8E61-F4938F066974}" type="pres">
      <dgm:prSet presAssocID="{F3884784-8774-4F4A-ADA5-CE6517A3DDE6}" presName="sibTrans" presStyleCnt="0"/>
      <dgm:spPr/>
    </dgm:pt>
    <dgm:pt modelId="{C30FB359-F48F-4D30-982C-0095380C446B}" type="pres">
      <dgm:prSet presAssocID="{3D478716-A4F3-4BC2-BF61-AF5857DD05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809F-B4D7-4453-9E53-859E1F8542EE}" type="pres">
      <dgm:prSet presAssocID="{A128E87D-720D-40F1-A071-5B518CAFA67D}" presName="sibTrans" presStyleCnt="0"/>
      <dgm:spPr/>
    </dgm:pt>
    <dgm:pt modelId="{13514A2B-D9E8-42C3-B2BB-18A90D6999BF}" type="pres">
      <dgm:prSet presAssocID="{99A1676A-F1B7-4811-A523-B82C63C3ADA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38C6DA-2A59-48FB-905E-C5A63CD7A518}" srcId="{CF752CB6-382D-4FF7-9D2A-58EC74161737}" destId="{99A1676A-F1B7-4811-A523-B82C63C3ADAA}" srcOrd="2" destOrd="0" parTransId="{4DC2447F-8A35-4D47-9BEB-95B72393A2AD}" sibTransId="{3598EF0B-3A1D-4C5B-8753-7BE915112259}"/>
    <dgm:cxn modelId="{7E851127-90ED-4742-9A9A-0E9A6C6E48BD}" type="presOf" srcId="{5E2345DD-221E-4FCD-AD1C-C530FAED7E27}" destId="{85510135-15F2-4822-8A3D-A089FEE508F6}" srcOrd="0" destOrd="0" presId="urn:microsoft.com/office/officeart/2005/8/layout/hProcess9"/>
    <dgm:cxn modelId="{8D60E42D-4603-4FEB-9248-31BEE50A7E84}" srcId="{CF752CB6-382D-4FF7-9D2A-58EC74161737}" destId="{3D478716-A4F3-4BC2-BF61-AF5857DD05FF}" srcOrd="1" destOrd="0" parTransId="{4F3C38F9-6A67-4AA9-B1B0-5249B5F10B6E}" sibTransId="{A128E87D-720D-40F1-A071-5B518CAFA67D}"/>
    <dgm:cxn modelId="{694A2AD2-6E0B-4F96-A01D-37E4F447E7A3}" srcId="{CF752CB6-382D-4FF7-9D2A-58EC74161737}" destId="{5E2345DD-221E-4FCD-AD1C-C530FAED7E27}" srcOrd="0" destOrd="0" parTransId="{B87B8002-5ED9-4629-A8E8-022561323F8C}" sibTransId="{F3884784-8774-4F4A-ADA5-CE6517A3DDE6}"/>
    <dgm:cxn modelId="{4C481853-32F3-40B8-9872-E11D9271F7AA}" type="presOf" srcId="{99A1676A-F1B7-4811-A523-B82C63C3ADAA}" destId="{13514A2B-D9E8-42C3-B2BB-18A90D6999BF}" srcOrd="0" destOrd="0" presId="urn:microsoft.com/office/officeart/2005/8/layout/hProcess9"/>
    <dgm:cxn modelId="{BEAE7D95-9E82-4518-BCCE-486147E3D6A4}" type="presOf" srcId="{3D478716-A4F3-4BC2-BF61-AF5857DD05FF}" destId="{C30FB359-F48F-4D30-982C-0095380C446B}" srcOrd="0" destOrd="0" presId="urn:microsoft.com/office/officeart/2005/8/layout/hProcess9"/>
    <dgm:cxn modelId="{4E192E86-156D-4D12-A669-35DE3E13FE96}" type="presOf" srcId="{CF752CB6-382D-4FF7-9D2A-58EC74161737}" destId="{61848827-769E-4C71-9E24-F5C5720B7B01}" srcOrd="0" destOrd="0" presId="urn:microsoft.com/office/officeart/2005/8/layout/hProcess9"/>
    <dgm:cxn modelId="{B8C7B338-4F6D-4419-94F2-4FCD9A20A832}" type="presParOf" srcId="{61848827-769E-4C71-9E24-F5C5720B7B01}" destId="{40F90706-FDA0-4117-B9AF-54F4A8238B8C}" srcOrd="0" destOrd="0" presId="urn:microsoft.com/office/officeart/2005/8/layout/hProcess9"/>
    <dgm:cxn modelId="{E0517DE0-CC04-4654-9740-48674D9BFE4C}" type="presParOf" srcId="{61848827-769E-4C71-9E24-F5C5720B7B01}" destId="{3C075911-40A5-4C09-8E78-FD87CEF0C2EF}" srcOrd="1" destOrd="0" presId="urn:microsoft.com/office/officeart/2005/8/layout/hProcess9"/>
    <dgm:cxn modelId="{94EFCF8F-ECF9-4CF6-89BE-D20638742208}" type="presParOf" srcId="{3C075911-40A5-4C09-8E78-FD87CEF0C2EF}" destId="{85510135-15F2-4822-8A3D-A089FEE508F6}" srcOrd="0" destOrd="0" presId="urn:microsoft.com/office/officeart/2005/8/layout/hProcess9"/>
    <dgm:cxn modelId="{9558E623-9F4B-47C4-A0E8-1BF0BDFFB6FE}" type="presParOf" srcId="{3C075911-40A5-4C09-8E78-FD87CEF0C2EF}" destId="{62D20806-5B5B-4A82-8E61-F4938F066974}" srcOrd="1" destOrd="0" presId="urn:microsoft.com/office/officeart/2005/8/layout/hProcess9"/>
    <dgm:cxn modelId="{0F691D81-78BB-4F4C-8F41-415AD86EFDE6}" type="presParOf" srcId="{3C075911-40A5-4C09-8E78-FD87CEF0C2EF}" destId="{C30FB359-F48F-4D30-982C-0095380C446B}" srcOrd="2" destOrd="0" presId="urn:microsoft.com/office/officeart/2005/8/layout/hProcess9"/>
    <dgm:cxn modelId="{37B56F4E-01E7-448F-B09E-320946A95693}" type="presParOf" srcId="{3C075911-40A5-4C09-8E78-FD87CEF0C2EF}" destId="{8AD3809F-B4D7-4453-9E53-859E1F8542EE}" srcOrd="3" destOrd="0" presId="urn:microsoft.com/office/officeart/2005/8/layout/hProcess9"/>
    <dgm:cxn modelId="{1EB9E5BC-F816-4D31-9D41-7A7B0DFFB265}" type="presParOf" srcId="{3C075911-40A5-4C09-8E78-FD87CEF0C2EF}" destId="{13514A2B-D9E8-42C3-B2BB-18A90D6999B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7509E-E7B2-4D5F-8E62-689D2DE962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9D833-AE21-4847-8137-AD73A5600523}">
      <dgm:prSet phldrT="[Text]"/>
      <dgm:spPr/>
      <dgm:t>
        <a:bodyPr/>
        <a:lstStyle/>
        <a:p>
          <a:r>
            <a:rPr lang="en-US" dirty="0" smtClean="0"/>
            <a:t>User Management</a:t>
          </a:r>
          <a:endParaRPr lang="en-US" dirty="0"/>
        </a:p>
      </dgm:t>
    </dgm:pt>
    <dgm:pt modelId="{BD764FF3-35A9-4006-991B-327FF8327FA8}" type="parTrans" cxnId="{C61852D9-1FE9-408C-A05B-1C8E509E8C78}">
      <dgm:prSet/>
      <dgm:spPr/>
      <dgm:t>
        <a:bodyPr/>
        <a:lstStyle/>
        <a:p>
          <a:endParaRPr lang="en-US"/>
        </a:p>
      </dgm:t>
    </dgm:pt>
    <dgm:pt modelId="{02DCE693-D19B-4F40-B27C-E591B15D8389}" type="sibTrans" cxnId="{C61852D9-1FE9-408C-A05B-1C8E509E8C78}">
      <dgm:prSet/>
      <dgm:spPr/>
      <dgm:t>
        <a:bodyPr/>
        <a:lstStyle/>
        <a:p>
          <a:endParaRPr lang="en-US"/>
        </a:p>
      </dgm:t>
    </dgm:pt>
    <dgm:pt modelId="{8CFB43C3-DE89-4FC9-AB59-73FB35BA00B7}">
      <dgm:prSet phldrT="[Text]" custT="1"/>
      <dgm:spPr/>
      <dgm:t>
        <a:bodyPr/>
        <a:lstStyle/>
        <a:p>
          <a:r>
            <a:rPr lang="en-US" sz="2100" dirty="0" smtClean="0"/>
            <a:t>/getsalt</a:t>
          </a:r>
          <a:endParaRPr lang="en-US" sz="2100" dirty="0"/>
        </a:p>
      </dgm:t>
    </dgm:pt>
    <dgm:pt modelId="{50DE78C4-7C1B-4B57-B7A8-8B1B3315BFAC}" type="parTrans" cxnId="{33A4235D-76DF-4E93-BE72-76731320EBEC}">
      <dgm:prSet/>
      <dgm:spPr/>
      <dgm:t>
        <a:bodyPr/>
        <a:lstStyle/>
        <a:p>
          <a:endParaRPr lang="en-US"/>
        </a:p>
      </dgm:t>
    </dgm:pt>
    <dgm:pt modelId="{48AEEEE0-6194-4B65-A3B3-A0066585EEC9}" type="sibTrans" cxnId="{33A4235D-76DF-4E93-BE72-76731320EBEC}">
      <dgm:prSet/>
      <dgm:spPr/>
      <dgm:t>
        <a:bodyPr/>
        <a:lstStyle/>
        <a:p>
          <a:endParaRPr lang="en-US"/>
        </a:p>
      </dgm:t>
    </dgm:pt>
    <dgm:pt modelId="{C38F1240-5C1B-4938-87F6-3E2F6A00C929}">
      <dgm:prSet phldrT="[Text]"/>
      <dgm:spPr/>
      <dgm:t>
        <a:bodyPr/>
        <a:lstStyle/>
        <a:p>
          <a:r>
            <a:rPr lang="en-US" dirty="0" smtClean="0"/>
            <a:t>Key Management</a:t>
          </a:r>
          <a:endParaRPr lang="en-US" dirty="0"/>
        </a:p>
      </dgm:t>
    </dgm:pt>
    <dgm:pt modelId="{F305EB2F-D134-4286-B672-9CF22BD566CF}" type="parTrans" cxnId="{161FC671-A40A-4FAC-8AC7-62B5A4C13A7F}">
      <dgm:prSet/>
      <dgm:spPr/>
      <dgm:t>
        <a:bodyPr/>
        <a:lstStyle/>
        <a:p>
          <a:endParaRPr lang="en-US"/>
        </a:p>
      </dgm:t>
    </dgm:pt>
    <dgm:pt modelId="{A24FD6EB-C36F-4AA6-AA51-2C0411604618}" type="sibTrans" cxnId="{161FC671-A40A-4FAC-8AC7-62B5A4C13A7F}">
      <dgm:prSet/>
      <dgm:spPr/>
      <dgm:t>
        <a:bodyPr/>
        <a:lstStyle/>
        <a:p>
          <a:endParaRPr lang="en-US"/>
        </a:p>
      </dgm:t>
    </dgm:pt>
    <dgm:pt modelId="{3F7411F8-E862-4239-9E07-434DD8756C46}">
      <dgm:prSet phldrT="[Text]" custT="1"/>
      <dgm:spPr/>
      <dgm:t>
        <a:bodyPr/>
        <a:lstStyle/>
        <a:p>
          <a:r>
            <a:rPr lang="en-US" sz="1900" dirty="0" smtClean="0"/>
            <a:t>/upload_doc_key_chain</a:t>
          </a:r>
          <a:endParaRPr lang="en-US" sz="1900" dirty="0"/>
        </a:p>
      </dgm:t>
    </dgm:pt>
    <dgm:pt modelId="{B3C93DE5-AD1F-47B8-8ABB-97B4E1CD54D2}" type="parTrans" cxnId="{B2BEACC2-5E4A-405C-B82F-CBE580B107D5}">
      <dgm:prSet/>
      <dgm:spPr/>
      <dgm:t>
        <a:bodyPr/>
        <a:lstStyle/>
        <a:p>
          <a:endParaRPr lang="en-US"/>
        </a:p>
      </dgm:t>
    </dgm:pt>
    <dgm:pt modelId="{22392FD0-4384-4B7A-B0B5-FA9A06D99CE7}" type="sibTrans" cxnId="{B2BEACC2-5E4A-405C-B82F-CBE580B107D5}">
      <dgm:prSet/>
      <dgm:spPr/>
      <dgm:t>
        <a:bodyPr/>
        <a:lstStyle/>
        <a:p>
          <a:endParaRPr lang="en-US"/>
        </a:p>
      </dgm:t>
    </dgm:pt>
    <dgm:pt modelId="{764A2FA6-CDC5-41A8-849A-AEBA31BBBD25}">
      <dgm:prSet phldrT="[Text]" custT="1"/>
      <dgm:spPr/>
      <dgm:t>
        <a:bodyPr/>
        <a:lstStyle/>
        <a:p>
          <a:r>
            <a:rPr lang="en-US" sz="1900" dirty="0" smtClean="0"/>
            <a:t>/download_doc_key_chain</a:t>
          </a:r>
          <a:endParaRPr lang="en-US" sz="1900" dirty="0"/>
        </a:p>
      </dgm:t>
    </dgm:pt>
    <dgm:pt modelId="{A5306FC1-20D1-4C5A-B872-CB88AFC0FA87}" type="parTrans" cxnId="{ABA23D24-0E79-43CE-9065-9020764CA2B7}">
      <dgm:prSet/>
      <dgm:spPr/>
      <dgm:t>
        <a:bodyPr/>
        <a:lstStyle/>
        <a:p>
          <a:endParaRPr lang="en-US"/>
        </a:p>
      </dgm:t>
    </dgm:pt>
    <dgm:pt modelId="{1BE014CD-1826-4787-B66F-A55DE6390072}" type="sibTrans" cxnId="{ABA23D24-0E79-43CE-9065-9020764CA2B7}">
      <dgm:prSet/>
      <dgm:spPr/>
      <dgm:t>
        <a:bodyPr/>
        <a:lstStyle/>
        <a:p>
          <a:endParaRPr lang="en-US"/>
        </a:p>
      </dgm:t>
    </dgm:pt>
    <dgm:pt modelId="{0692BDA5-7764-495D-A950-B774138D8AFF}">
      <dgm:prSet phldrT="[Text]"/>
      <dgm:spPr/>
      <dgm:t>
        <a:bodyPr/>
        <a:lstStyle/>
        <a:p>
          <a:r>
            <a:rPr lang="en-US" dirty="0" smtClean="0"/>
            <a:t>Sharing Management</a:t>
          </a:r>
          <a:endParaRPr lang="en-US" dirty="0"/>
        </a:p>
      </dgm:t>
    </dgm:pt>
    <dgm:pt modelId="{D57FA654-4D6B-41BD-9857-6F9E9A6A82F8}" type="parTrans" cxnId="{E0D7B1EB-8155-49C7-BABA-0CF4734DC440}">
      <dgm:prSet/>
      <dgm:spPr/>
      <dgm:t>
        <a:bodyPr/>
        <a:lstStyle/>
        <a:p>
          <a:endParaRPr lang="en-US"/>
        </a:p>
      </dgm:t>
    </dgm:pt>
    <dgm:pt modelId="{8CEF4BFB-5E64-4913-845E-DF1ACE587BE8}" type="sibTrans" cxnId="{E0D7B1EB-8155-49C7-BABA-0CF4734DC440}">
      <dgm:prSet/>
      <dgm:spPr/>
      <dgm:t>
        <a:bodyPr/>
        <a:lstStyle/>
        <a:p>
          <a:endParaRPr lang="en-US"/>
        </a:p>
      </dgm:t>
    </dgm:pt>
    <dgm:pt modelId="{043355A8-872E-4702-981A-18B6765A8F3B}">
      <dgm:prSet phldrT="[Text]"/>
      <dgm:spPr/>
      <dgm:t>
        <a:bodyPr/>
        <a:lstStyle/>
        <a:p>
          <a:r>
            <a:rPr lang="en-US" dirty="0" smtClean="0"/>
            <a:t>/share</a:t>
          </a:r>
          <a:endParaRPr lang="en-US" dirty="0"/>
        </a:p>
      </dgm:t>
    </dgm:pt>
    <dgm:pt modelId="{04CD1FF0-5DC2-4DEA-AA20-6DFAE354E680}" type="parTrans" cxnId="{E2983E3B-B4BF-46DF-A998-84BB42F19BB0}">
      <dgm:prSet/>
      <dgm:spPr/>
      <dgm:t>
        <a:bodyPr/>
        <a:lstStyle/>
        <a:p>
          <a:endParaRPr lang="en-US"/>
        </a:p>
      </dgm:t>
    </dgm:pt>
    <dgm:pt modelId="{77610F2E-5B48-4E7D-B96A-EE800E71170B}" type="sibTrans" cxnId="{E2983E3B-B4BF-46DF-A998-84BB42F19BB0}">
      <dgm:prSet/>
      <dgm:spPr/>
      <dgm:t>
        <a:bodyPr/>
        <a:lstStyle/>
        <a:p>
          <a:endParaRPr lang="en-US"/>
        </a:p>
      </dgm:t>
    </dgm:pt>
    <dgm:pt modelId="{47B6A9F3-3E74-472F-8DDC-7FC415AC0DC0}">
      <dgm:prSet phldrT="[Text]"/>
      <dgm:spPr/>
      <dgm:t>
        <a:bodyPr/>
        <a:lstStyle/>
        <a:p>
          <a:r>
            <a:rPr lang="en-US" dirty="0" smtClean="0"/>
            <a:t>/cancel_share</a:t>
          </a:r>
          <a:endParaRPr lang="en-US" dirty="0"/>
        </a:p>
      </dgm:t>
    </dgm:pt>
    <dgm:pt modelId="{38C0EF5E-A664-4694-B3C8-56657D6A0E1C}" type="parTrans" cxnId="{5C9574B3-D950-402D-B80A-C0F99F552DE9}">
      <dgm:prSet/>
      <dgm:spPr/>
      <dgm:t>
        <a:bodyPr/>
        <a:lstStyle/>
        <a:p>
          <a:endParaRPr lang="en-US"/>
        </a:p>
      </dgm:t>
    </dgm:pt>
    <dgm:pt modelId="{FDE82A0D-0459-4DC1-97AB-D2A9FF083551}" type="sibTrans" cxnId="{5C9574B3-D950-402D-B80A-C0F99F552DE9}">
      <dgm:prSet/>
      <dgm:spPr/>
      <dgm:t>
        <a:bodyPr/>
        <a:lstStyle/>
        <a:p>
          <a:endParaRPr lang="en-US"/>
        </a:p>
      </dgm:t>
    </dgm:pt>
    <dgm:pt modelId="{4DB2FE88-AE2D-48A1-B6BC-8AAF754CFA7D}">
      <dgm:prSet phldrT="[Text]" custT="1"/>
      <dgm:spPr/>
      <dgm:t>
        <a:bodyPr/>
        <a:lstStyle/>
        <a:p>
          <a:r>
            <a:rPr lang="en-US" sz="1900" dirty="0" smtClean="0"/>
            <a:t>/delete</a:t>
          </a:r>
          <a:endParaRPr lang="en-US" sz="1900" dirty="0"/>
        </a:p>
      </dgm:t>
    </dgm:pt>
    <dgm:pt modelId="{C09971D2-B575-47C7-87D9-B0DEB5DF3D98}" type="parTrans" cxnId="{916D0178-21BF-417A-8122-6B579383D2A6}">
      <dgm:prSet/>
      <dgm:spPr/>
      <dgm:t>
        <a:bodyPr/>
        <a:lstStyle/>
        <a:p>
          <a:endParaRPr lang="en-US"/>
        </a:p>
      </dgm:t>
    </dgm:pt>
    <dgm:pt modelId="{ED3507C6-B730-4C11-AD42-1DCB142F6253}" type="sibTrans" cxnId="{916D0178-21BF-417A-8122-6B579383D2A6}">
      <dgm:prSet/>
      <dgm:spPr/>
      <dgm:t>
        <a:bodyPr/>
        <a:lstStyle/>
        <a:p>
          <a:endParaRPr lang="en-US"/>
        </a:p>
      </dgm:t>
    </dgm:pt>
    <dgm:pt modelId="{1DBBEA22-632A-4E35-A7BA-65CCB295F82B}">
      <dgm:prSet phldrT="[Text]" custT="1"/>
      <dgm:spPr/>
      <dgm:t>
        <a:bodyPr/>
        <a:lstStyle/>
        <a:p>
          <a:r>
            <a:rPr lang="en-US" sz="1900" dirty="0" smtClean="0"/>
            <a:t>/fetch_pub_key</a:t>
          </a:r>
          <a:endParaRPr lang="en-US" sz="1900" dirty="0"/>
        </a:p>
      </dgm:t>
    </dgm:pt>
    <dgm:pt modelId="{D201AD63-2372-4A62-978B-6E7175034028}" type="parTrans" cxnId="{D3479B4C-D6F2-45B4-9634-F2D7EBF64DD3}">
      <dgm:prSet/>
      <dgm:spPr/>
      <dgm:t>
        <a:bodyPr/>
        <a:lstStyle/>
        <a:p>
          <a:endParaRPr lang="en-US"/>
        </a:p>
      </dgm:t>
    </dgm:pt>
    <dgm:pt modelId="{D14266A1-AE66-4876-9C17-2FD7AD3FB4B9}" type="sibTrans" cxnId="{D3479B4C-D6F2-45B4-9634-F2D7EBF64DD3}">
      <dgm:prSet/>
      <dgm:spPr/>
      <dgm:t>
        <a:bodyPr/>
        <a:lstStyle/>
        <a:p>
          <a:endParaRPr lang="en-US"/>
        </a:p>
      </dgm:t>
    </dgm:pt>
    <dgm:pt modelId="{E64FD77F-CF89-430D-9AE2-98C442883C58}">
      <dgm:prSet phldrT="[Text]"/>
      <dgm:spPr/>
      <dgm:t>
        <a:bodyPr/>
        <a:lstStyle/>
        <a:p>
          <a:r>
            <a:rPr lang="en-US" dirty="0" smtClean="0"/>
            <a:t>/shared_file</a:t>
          </a:r>
          <a:endParaRPr lang="en-US" dirty="0"/>
        </a:p>
      </dgm:t>
    </dgm:pt>
    <dgm:pt modelId="{E5672060-444E-4518-A4EF-A14317B687A4}" type="parTrans" cxnId="{50781C9E-9548-4228-928D-309BFA00C558}">
      <dgm:prSet/>
      <dgm:spPr/>
      <dgm:t>
        <a:bodyPr/>
        <a:lstStyle/>
        <a:p>
          <a:endParaRPr lang="en-US"/>
        </a:p>
      </dgm:t>
    </dgm:pt>
    <dgm:pt modelId="{C98674EB-9EF4-42C0-ABD5-2FA9C94B1277}" type="sibTrans" cxnId="{50781C9E-9548-4228-928D-309BFA00C558}">
      <dgm:prSet/>
      <dgm:spPr/>
      <dgm:t>
        <a:bodyPr/>
        <a:lstStyle/>
        <a:p>
          <a:endParaRPr lang="en-US"/>
        </a:p>
      </dgm:t>
    </dgm:pt>
    <dgm:pt modelId="{1328B428-38A9-4EB8-A82E-C81E71367937}">
      <dgm:prSet phldrT="[Text]" custT="1"/>
      <dgm:spPr/>
      <dgm:t>
        <a:bodyPr/>
        <a:lstStyle/>
        <a:p>
          <a:r>
            <a:rPr lang="en-US" sz="2100" dirty="0" smtClean="0"/>
            <a:t>/register</a:t>
          </a:r>
          <a:endParaRPr lang="en-US" sz="2100" dirty="0"/>
        </a:p>
      </dgm:t>
    </dgm:pt>
    <dgm:pt modelId="{CBB34B9F-FE60-42A5-84DB-EF297F57C4C4}" type="sibTrans" cxnId="{380B1EF1-253B-4EC1-B703-B5C413B1209C}">
      <dgm:prSet/>
      <dgm:spPr/>
      <dgm:t>
        <a:bodyPr/>
        <a:lstStyle/>
        <a:p>
          <a:endParaRPr lang="en-US"/>
        </a:p>
      </dgm:t>
    </dgm:pt>
    <dgm:pt modelId="{2F3636CD-D9D5-4726-B7EB-7E69036683D4}" type="parTrans" cxnId="{380B1EF1-253B-4EC1-B703-B5C413B1209C}">
      <dgm:prSet/>
      <dgm:spPr/>
      <dgm:t>
        <a:bodyPr/>
        <a:lstStyle/>
        <a:p>
          <a:endParaRPr lang="en-US"/>
        </a:p>
      </dgm:t>
    </dgm:pt>
    <dgm:pt modelId="{70130027-0F74-4DE5-89E6-247E3A793104}">
      <dgm:prSet phldrT="[Text]" custT="1"/>
      <dgm:spPr/>
      <dgm:t>
        <a:bodyPr/>
        <a:lstStyle/>
        <a:p>
          <a:r>
            <a:rPr lang="en-US" sz="2100" dirty="0" smtClean="0"/>
            <a:t>/login</a:t>
          </a:r>
          <a:endParaRPr lang="en-US" sz="2100" dirty="0"/>
        </a:p>
      </dgm:t>
    </dgm:pt>
    <dgm:pt modelId="{732DF060-853B-4096-B389-69445A65B9AC}" type="sibTrans" cxnId="{6F4243B7-6297-47E7-AD78-6E38C5942D26}">
      <dgm:prSet/>
      <dgm:spPr/>
      <dgm:t>
        <a:bodyPr/>
        <a:lstStyle/>
        <a:p>
          <a:endParaRPr lang="en-US"/>
        </a:p>
      </dgm:t>
    </dgm:pt>
    <dgm:pt modelId="{49015686-B0EF-4FE0-B619-76EE1A9DB671}" type="parTrans" cxnId="{6F4243B7-6297-47E7-AD78-6E38C5942D26}">
      <dgm:prSet/>
      <dgm:spPr/>
      <dgm:t>
        <a:bodyPr/>
        <a:lstStyle/>
        <a:p>
          <a:endParaRPr lang="en-US"/>
        </a:p>
      </dgm:t>
    </dgm:pt>
    <dgm:pt modelId="{63AD825D-0EF3-4B91-806A-80DA2F91DD25}" type="pres">
      <dgm:prSet presAssocID="{85C7509E-E7B2-4D5F-8E62-689D2DE962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E67E28-68A4-4B45-A3BC-8BAAC25CE4BB}" type="pres">
      <dgm:prSet presAssocID="{CA89D833-AE21-4847-8137-AD73A5600523}" presName="linNode" presStyleCnt="0"/>
      <dgm:spPr/>
    </dgm:pt>
    <dgm:pt modelId="{FFFCCBF7-F185-40F4-829A-E8C16E99646E}" type="pres">
      <dgm:prSet presAssocID="{CA89D833-AE21-4847-8137-AD73A560052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7F4F7-DAF5-4256-A8F3-5ACAAAA58D6C}" type="pres">
      <dgm:prSet presAssocID="{CA89D833-AE21-4847-8137-AD73A560052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4388C-148E-4A7A-AF64-EB44921637A6}" type="pres">
      <dgm:prSet presAssocID="{02DCE693-D19B-4F40-B27C-E591B15D8389}" presName="sp" presStyleCnt="0"/>
      <dgm:spPr/>
    </dgm:pt>
    <dgm:pt modelId="{F465C5B3-7509-4D3C-9551-058942881C89}" type="pres">
      <dgm:prSet presAssocID="{C38F1240-5C1B-4938-87F6-3E2F6A00C929}" presName="linNode" presStyleCnt="0"/>
      <dgm:spPr/>
    </dgm:pt>
    <dgm:pt modelId="{C95BAEE9-8ED3-461D-BDCB-A5039C061840}" type="pres">
      <dgm:prSet presAssocID="{C38F1240-5C1B-4938-87F6-3E2F6A00C92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1C79B-1877-42E2-8BDB-B0E93DDE1C27}" type="pres">
      <dgm:prSet presAssocID="{C38F1240-5C1B-4938-87F6-3E2F6A00C92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83EE0-FED2-47C1-8746-0AC919B32FF0}" type="pres">
      <dgm:prSet presAssocID="{A24FD6EB-C36F-4AA6-AA51-2C0411604618}" presName="sp" presStyleCnt="0"/>
      <dgm:spPr/>
    </dgm:pt>
    <dgm:pt modelId="{249F9948-C2A3-4391-B8E1-FF6ED20D36B7}" type="pres">
      <dgm:prSet presAssocID="{0692BDA5-7764-495D-A950-B774138D8AFF}" presName="linNode" presStyleCnt="0"/>
      <dgm:spPr/>
    </dgm:pt>
    <dgm:pt modelId="{DF01E74D-8007-48EC-AB98-BA746B8D0CAB}" type="pres">
      <dgm:prSet presAssocID="{0692BDA5-7764-495D-A950-B774138D8AF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CC904-3F17-4FD5-A8DD-78D7E4AFB688}" type="pres">
      <dgm:prSet presAssocID="{0692BDA5-7764-495D-A950-B774138D8AF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57A834-8EBF-46DE-8B3B-E3AFDF073473}" type="presOf" srcId="{CA89D833-AE21-4847-8137-AD73A5600523}" destId="{FFFCCBF7-F185-40F4-829A-E8C16E99646E}" srcOrd="0" destOrd="0" presId="urn:microsoft.com/office/officeart/2005/8/layout/vList5"/>
    <dgm:cxn modelId="{833B29FB-4E35-4F5A-8554-F14A268ED403}" type="presOf" srcId="{764A2FA6-CDC5-41A8-849A-AEBA31BBBD25}" destId="{3FC1C79B-1877-42E2-8BDB-B0E93DDE1C27}" srcOrd="0" destOrd="1" presId="urn:microsoft.com/office/officeart/2005/8/layout/vList5"/>
    <dgm:cxn modelId="{B2BEACC2-5E4A-405C-B82F-CBE580B107D5}" srcId="{C38F1240-5C1B-4938-87F6-3E2F6A00C929}" destId="{3F7411F8-E862-4239-9E07-434DD8756C46}" srcOrd="0" destOrd="0" parTransId="{B3C93DE5-AD1F-47B8-8ABB-97B4E1CD54D2}" sibTransId="{22392FD0-4384-4B7A-B0B5-FA9A06D99CE7}"/>
    <dgm:cxn modelId="{A91D720A-8D58-4C76-B7CB-FB4FC00B7614}" type="presOf" srcId="{1328B428-38A9-4EB8-A82E-C81E71367937}" destId="{AD77F4F7-DAF5-4256-A8F3-5ACAAAA58D6C}" srcOrd="0" destOrd="2" presId="urn:microsoft.com/office/officeart/2005/8/layout/vList5"/>
    <dgm:cxn modelId="{161FC671-A40A-4FAC-8AC7-62B5A4C13A7F}" srcId="{85C7509E-E7B2-4D5F-8E62-689D2DE96238}" destId="{C38F1240-5C1B-4938-87F6-3E2F6A00C929}" srcOrd="1" destOrd="0" parTransId="{F305EB2F-D134-4286-B672-9CF22BD566CF}" sibTransId="{A24FD6EB-C36F-4AA6-AA51-2C0411604618}"/>
    <dgm:cxn modelId="{ABA23D24-0E79-43CE-9065-9020764CA2B7}" srcId="{C38F1240-5C1B-4938-87F6-3E2F6A00C929}" destId="{764A2FA6-CDC5-41A8-849A-AEBA31BBBD25}" srcOrd="1" destOrd="0" parTransId="{A5306FC1-20D1-4C5A-B872-CB88AFC0FA87}" sibTransId="{1BE014CD-1826-4787-B66F-A55DE6390072}"/>
    <dgm:cxn modelId="{8C26167A-7415-4E1D-8512-F2EE2C1CCCC5}" type="presOf" srcId="{0692BDA5-7764-495D-A950-B774138D8AFF}" destId="{DF01E74D-8007-48EC-AB98-BA746B8D0CAB}" srcOrd="0" destOrd="0" presId="urn:microsoft.com/office/officeart/2005/8/layout/vList5"/>
    <dgm:cxn modelId="{33A4235D-76DF-4E93-BE72-76731320EBEC}" srcId="{CA89D833-AE21-4847-8137-AD73A5600523}" destId="{8CFB43C3-DE89-4FC9-AB59-73FB35BA00B7}" srcOrd="0" destOrd="0" parTransId="{50DE78C4-7C1B-4B57-B7A8-8B1B3315BFAC}" sibTransId="{48AEEEE0-6194-4B65-A3B3-A0066585EEC9}"/>
    <dgm:cxn modelId="{6D600C0A-B1BA-4FC2-9747-3FCA33DF7B20}" type="presOf" srcId="{1DBBEA22-632A-4E35-A7BA-65CCB295F82B}" destId="{3FC1C79B-1877-42E2-8BDB-B0E93DDE1C27}" srcOrd="0" destOrd="3" presId="urn:microsoft.com/office/officeart/2005/8/layout/vList5"/>
    <dgm:cxn modelId="{94E2BDC8-8463-4D49-B08D-69F036388ADE}" type="presOf" srcId="{85C7509E-E7B2-4D5F-8E62-689D2DE96238}" destId="{63AD825D-0EF3-4B91-806A-80DA2F91DD25}" srcOrd="0" destOrd="0" presId="urn:microsoft.com/office/officeart/2005/8/layout/vList5"/>
    <dgm:cxn modelId="{349C0449-8F6F-4651-AB33-3931485CD6E2}" type="presOf" srcId="{E64FD77F-CF89-430D-9AE2-98C442883C58}" destId="{3CDCC904-3F17-4FD5-A8DD-78D7E4AFB688}" srcOrd="0" destOrd="2" presId="urn:microsoft.com/office/officeart/2005/8/layout/vList5"/>
    <dgm:cxn modelId="{5C9574B3-D950-402D-B80A-C0F99F552DE9}" srcId="{0692BDA5-7764-495D-A950-B774138D8AFF}" destId="{47B6A9F3-3E74-472F-8DDC-7FC415AC0DC0}" srcOrd="1" destOrd="0" parTransId="{38C0EF5E-A664-4694-B3C8-56657D6A0E1C}" sibTransId="{FDE82A0D-0459-4DC1-97AB-D2A9FF083551}"/>
    <dgm:cxn modelId="{E0D7B1EB-8155-49C7-BABA-0CF4734DC440}" srcId="{85C7509E-E7B2-4D5F-8E62-689D2DE96238}" destId="{0692BDA5-7764-495D-A950-B774138D8AFF}" srcOrd="2" destOrd="0" parTransId="{D57FA654-4D6B-41BD-9857-6F9E9A6A82F8}" sibTransId="{8CEF4BFB-5E64-4913-845E-DF1ACE587BE8}"/>
    <dgm:cxn modelId="{E2983E3B-B4BF-46DF-A998-84BB42F19BB0}" srcId="{0692BDA5-7764-495D-A950-B774138D8AFF}" destId="{043355A8-872E-4702-981A-18B6765A8F3B}" srcOrd="0" destOrd="0" parTransId="{04CD1FF0-5DC2-4DEA-AA20-6DFAE354E680}" sibTransId="{77610F2E-5B48-4E7D-B96A-EE800E71170B}"/>
    <dgm:cxn modelId="{5A4AF4CF-B66B-4CBF-BBAC-A4336872391D}" type="presOf" srcId="{3F7411F8-E862-4239-9E07-434DD8756C46}" destId="{3FC1C79B-1877-42E2-8BDB-B0E93DDE1C27}" srcOrd="0" destOrd="0" presId="urn:microsoft.com/office/officeart/2005/8/layout/vList5"/>
    <dgm:cxn modelId="{6F4243B7-6297-47E7-AD78-6E38C5942D26}" srcId="{CA89D833-AE21-4847-8137-AD73A5600523}" destId="{70130027-0F74-4DE5-89E6-247E3A793104}" srcOrd="1" destOrd="0" parTransId="{49015686-B0EF-4FE0-B619-76EE1A9DB671}" sibTransId="{732DF060-853B-4096-B389-69445A65B9AC}"/>
    <dgm:cxn modelId="{C61852D9-1FE9-408C-A05B-1C8E509E8C78}" srcId="{85C7509E-E7B2-4D5F-8E62-689D2DE96238}" destId="{CA89D833-AE21-4847-8137-AD73A5600523}" srcOrd="0" destOrd="0" parTransId="{BD764FF3-35A9-4006-991B-327FF8327FA8}" sibTransId="{02DCE693-D19B-4F40-B27C-E591B15D8389}"/>
    <dgm:cxn modelId="{83C41F5F-3158-4711-A5E8-45EA3EFD2767}" type="presOf" srcId="{70130027-0F74-4DE5-89E6-247E3A793104}" destId="{AD77F4F7-DAF5-4256-A8F3-5ACAAAA58D6C}" srcOrd="0" destOrd="1" presId="urn:microsoft.com/office/officeart/2005/8/layout/vList5"/>
    <dgm:cxn modelId="{50781C9E-9548-4228-928D-309BFA00C558}" srcId="{0692BDA5-7764-495D-A950-B774138D8AFF}" destId="{E64FD77F-CF89-430D-9AE2-98C442883C58}" srcOrd="2" destOrd="0" parTransId="{E5672060-444E-4518-A4EF-A14317B687A4}" sibTransId="{C98674EB-9EF4-42C0-ABD5-2FA9C94B1277}"/>
    <dgm:cxn modelId="{27C4B3B0-9BEE-460B-A7F0-0725F8ABCDBB}" type="presOf" srcId="{8CFB43C3-DE89-4FC9-AB59-73FB35BA00B7}" destId="{AD77F4F7-DAF5-4256-A8F3-5ACAAAA58D6C}" srcOrd="0" destOrd="0" presId="urn:microsoft.com/office/officeart/2005/8/layout/vList5"/>
    <dgm:cxn modelId="{31BCE329-DA5C-49AF-81BB-655F093EA940}" type="presOf" srcId="{4DB2FE88-AE2D-48A1-B6BC-8AAF754CFA7D}" destId="{3FC1C79B-1877-42E2-8BDB-B0E93DDE1C27}" srcOrd="0" destOrd="2" presId="urn:microsoft.com/office/officeart/2005/8/layout/vList5"/>
    <dgm:cxn modelId="{2DDC5D2D-41A4-4E0A-AC76-9AAF9BCBA0D0}" type="presOf" srcId="{C38F1240-5C1B-4938-87F6-3E2F6A00C929}" destId="{C95BAEE9-8ED3-461D-BDCB-A5039C061840}" srcOrd="0" destOrd="0" presId="urn:microsoft.com/office/officeart/2005/8/layout/vList5"/>
    <dgm:cxn modelId="{380B1EF1-253B-4EC1-B703-B5C413B1209C}" srcId="{CA89D833-AE21-4847-8137-AD73A5600523}" destId="{1328B428-38A9-4EB8-A82E-C81E71367937}" srcOrd="2" destOrd="0" parTransId="{2F3636CD-D9D5-4726-B7EB-7E69036683D4}" sibTransId="{CBB34B9F-FE60-42A5-84DB-EF297F57C4C4}"/>
    <dgm:cxn modelId="{D3479B4C-D6F2-45B4-9634-F2D7EBF64DD3}" srcId="{C38F1240-5C1B-4938-87F6-3E2F6A00C929}" destId="{1DBBEA22-632A-4E35-A7BA-65CCB295F82B}" srcOrd="3" destOrd="0" parTransId="{D201AD63-2372-4A62-978B-6E7175034028}" sibTransId="{D14266A1-AE66-4876-9C17-2FD7AD3FB4B9}"/>
    <dgm:cxn modelId="{916D0178-21BF-417A-8122-6B579383D2A6}" srcId="{C38F1240-5C1B-4938-87F6-3E2F6A00C929}" destId="{4DB2FE88-AE2D-48A1-B6BC-8AAF754CFA7D}" srcOrd="2" destOrd="0" parTransId="{C09971D2-B575-47C7-87D9-B0DEB5DF3D98}" sibTransId="{ED3507C6-B730-4C11-AD42-1DCB142F6253}"/>
    <dgm:cxn modelId="{8E53B88B-BE93-4C42-968F-4496EA96ADF8}" type="presOf" srcId="{043355A8-872E-4702-981A-18B6765A8F3B}" destId="{3CDCC904-3F17-4FD5-A8DD-78D7E4AFB688}" srcOrd="0" destOrd="0" presId="urn:microsoft.com/office/officeart/2005/8/layout/vList5"/>
    <dgm:cxn modelId="{905D36C7-30C4-45A9-BBDA-26DAE99E815E}" type="presOf" srcId="{47B6A9F3-3E74-472F-8DDC-7FC415AC0DC0}" destId="{3CDCC904-3F17-4FD5-A8DD-78D7E4AFB688}" srcOrd="0" destOrd="1" presId="urn:microsoft.com/office/officeart/2005/8/layout/vList5"/>
    <dgm:cxn modelId="{3DB097BD-B1D5-4FDF-BE91-7C957095BA67}" type="presParOf" srcId="{63AD825D-0EF3-4B91-806A-80DA2F91DD25}" destId="{38E67E28-68A4-4B45-A3BC-8BAAC25CE4BB}" srcOrd="0" destOrd="0" presId="urn:microsoft.com/office/officeart/2005/8/layout/vList5"/>
    <dgm:cxn modelId="{A4AD42FE-9BBB-480D-8E62-8C3F4B2A2FAC}" type="presParOf" srcId="{38E67E28-68A4-4B45-A3BC-8BAAC25CE4BB}" destId="{FFFCCBF7-F185-40F4-829A-E8C16E99646E}" srcOrd="0" destOrd="0" presId="urn:microsoft.com/office/officeart/2005/8/layout/vList5"/>
    <dgm:cxn modelId="{A54556D1-055A-4CA2-A0B1-E4F41DFBE89E}" type="presParOf" srcId="{38E67E28-68A4-4B45-A3BC-8BAAC25CE4BB}" destId="{AD77F4F7-DAF5-4256-A8F3-5ACAAAA58D6C}" srcOrd="1" destOrd="0" presId="urn:microsoft.com/office/officeart/2005/8/layout/vList5"/>
    <dgm:cxn modelId="{0B395EBA-6840-445D-B6CA-6B0FD59302F7}" type="presParOf" srcId="{63AD825D-0EF3-4B91-806A-80DA2F91DD25}" destId="{3C64388C-148E-4A7A-AF64-EB44921637A6}" srcOrd="1" destOrd="0" presId="urn:microsoft.com/office/officeart/2005/8/layout/vList5"/>
    <dgm:cxn modelId="{137D7909-6DA3-4485-9222-F582A04CA104}" type="presParOf" srcId="{63AD825D-0EF3-4B91-806A-80DA2F91DD25}" destId="{F465C5B3-7509-4D3C-9551-058942881C89}" srcOrd="2" destOrd="0" presId="urn:microsoft.com/office/officeart/2005/8/layout/vList5"/>
    <dgm:cxn modelId="{22CA97DE-F742-45A3-A066-C2D82D5DAA65}" type="presParOf" srcId="{F465C5B3-7509-4D3C-9551-058942881C89}" destId="{C95BAEE9-8ED3-461D-BDCB-A5039C061840}" srcOrd="0" destOrd="0" presId="urn:microsoft.com/office/officeart/2005/8/layout/vList5"/>
    <dgm:cxn modelId="{D4CE6F8C-17E7-4E51-8516-DA950121BFDD}" type="presParOf" srcId="{F465C5B3-7509-4D3C-9551-058942881C89}" destId="{3FC1C79B-1877-42E2-8BDB-B0E93DDE1C27}" srcOrd="1" destOrd="0" presId="urn:microsoft.com/office/officeart/2005/8/layout/vList5"/>
    <dgm:cxn modelId="{0F8D939A-4FDE-40AF-B2E0-AC0354D8377B}" type="presParOf" srcId="{63AD825D-0EF3-4B91-806A-80DA2F91DD25}" destId="{FC483EE0-FED2-47C1-8746-0AC919B32FF0}" srcOrd="3" destOrd="0" presId="urn:microsoft.com/office/officeart/2005/8/layout/vList5"/>
    <dgm:cxn modelId="{2C647769-7E89-4C3F-923F-402C807C0EB4}" type="presParOf" srcId="{63AD825D-0EF3-4B91-806A-80DA2F91DD25}" destId="{249F9948-C2A3-4391-B8E1-FF6ED20D36B7}" srcOrd="4" destOrd="0" presId="urn:microsoft.com/office/officeart/2005/8/layout/vList5"/>
    <dgm:cxn modelId="{4729667B-8EF7-4888-8A97-B42DA50C02D2}" type="presParOf" srcId="{249F9948-C2A3-4391-B8E1-FF6ED20D36B7}" destId="{DF01E74D-8007-48EC-AB98-BA746B8D0CAB}" srcOrd="0" destOrd="0" presId="urn:microsoft.com/office/officeart/2005/8/layout/vList5"/>
    <dgm:cxn modelId="{1823DAE1-8803-4468-A7E1-6F3ACF3AB542}" type="presParOf" srcId="{249F9948-C2A3-4391-B8E1-FF6ED20D36B7}" destId="{3CDCC904-3F17-4FD5-A8DD-78D7E4AFB6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47082D-A2B3-442B-A4D6-5B197F5D565F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60FD9-A2D1-49B0-8A1B-CB1F2E919B2E}">
      <dgm:prSet phldrT="[Text]"/>
      <dgm:spPr/>
      <dgm:t>
        <a:bodyPr/>
        <a:lstStyle/>
        <a:p>
          <a:r>
            <a:rPr lang="en-US" dirty="0" smtClean="0"/>
            <a:t>Secure Dropbox UI</a:t>
          </a:r>
          <a:endParaRPr lang="en-US" dirty="0"/>
        </a:p>
      </dgm:t>
    </dgm:pt>
    <dgm:pt modelId="{C979457A-94FD-415F-BEAF-F8341B1DBD38}" type="parTrans" cxnId="{00F081B4-A734-425C-AE54-C8B7CA338ADA}">
      <dgm:prSet/>
      <dgm:spPr/>
      <dgm:t>
        <a:bodyPr/>
        <a:lstStyle/>
        <a:p>
          <a:endParaRPr lang="en-US"/>
        </a:p>
      </dgm:t>
    </dgm:pt>
    <dgm:pt modelId="{59FF6014-CF03-4FCD-BDFD-BE5C8DEB4B02}" type="sibTrans" cxnId="{00F081B4-A734-425C-AE54-C8B7CA338ADA}">
      <dgm:prSet/>
      <dgm:spPr/>
      <dgm:t>
        <a:bodyPr/>
        <a:lstStyle/>
        <a:p>
          <a:endParaRPr lang="en-US"/>
        </a:p>
      </dgm:t>
    </dgm:pt>
    <dgm:pt modelId="{82D34B7E-6B1B-4676-8C32-6F201ED20211}">
      <dgm:prSet phldrT="[Text]"/>
      <dgm:spPr/>
      <dgm:t>
        <a:bodyPr/>
        <a:lstStyle/>
        <a:p>
          <a:r>
            <a:rPr lang="en-US" dirty="0" smtClean="0"/>
            <a:t>Secure Dropbox</a:t>
          </a:r>
          <a:endParaRPr lang="en-US" dirty="0"/>
        </a:p>
      </dgm:t>
    </dgm:pt>
    <dgm:pt modelId="{4D0BCD8C-AEC4-4CC0-8982-129A12E6B80C}" type="parTrans" cxnId="{B25CD0D6-6EEF-496A-A415-0CBCFB26E91C}">
      <dgm:prSet/>
      <dgm:spPr/>
      <dgm:t>
        <a:bodyPr/>
        <a:lstStyle/>
        <a:p>
          <a:endParaRPr lang="en-US"/>
        </a:p>
      </dgm:t>
    </dgm:pt>
    <dgm:pt modelId="{491F6274-D078-4A26-A527-CE2516491C64}" type="sibTrans" cxnId="{B25CD0D6-6EEF-496A-A415-0CBCFB26E91C}">
      <dgm:prSet/>
      <dgm:spPr/>
      <dgm:t>
        <a:bodyPr/>
        <a:lstStyle/>
        <a:p>
          <a:endParaRPr lang="en-US"/>
        </a:p>
      </dgm:t>
    </dgm:pt>
    <dgm:pt modelId="{198A74C6-CC4B-4EDF-B3E9-9881AA72DA81}">
      <dgm:prSet phldrT="[Text]"/>
      <dgm:spPr/>
      <dgm:t>
        <a:bodyPr/>
        <a:lstStyle/>
        <a:p>
          <a:r>
            <a:rPr lang="en-US" dirty="0" smtClean="0"/>
            <a:t>Config</a:t>
          </a:r>
          <a:endParaRPr lang="en-US" dirty="0"/>
        </a:p>
      </dgm:t>
    </dgm:pt>
    <dgm:pt modelId="{C5B583DD-9574-4B24-8261-FB0457ABBBCB}" type="parTrans" cxnId="{347FB459-6775-44F9-B1E8-A98727E60084}">
      <dgm:prSet/>
      <dgm:spPr/>
      <dgm:t>
        <a:bodyPr/>
        <a:lstStyle/>
        <a:p>
          <a:endParaRPr lang="en-US"/>
        </a:p>
      </dgm:t>
    </dgm:pt>
    <dgm:pt modelId="{3A7D932B-FF12-4A60-AD68-D3CBAAE9036D}" type="sibTrans" cxnId="{347FB459-6775-44F9-B1E8-A98727E60084}">
      <dgm:prSet/>
      <dgm:spPr/>
      <dgm:t>
        <a:bodyPr/>
        <a:lstStyle/>
        <a:p>
          <a:endParaRPr lang="en-US"/>
        </a:p>
      </dgm:t>
    </dgm:pt>
    <dgm:pt modelId="{3A5B8829-AE42-4166-A054-49F464444447}">
      <dgm:prSet phldrT="[Text]"/>
      <dgm:spPr/>
      <dgm:t>
        <a:bodyPr/>
        <a:lstStyle/>
        <a:p>
          <a:r>
            <a:rPr lang="en-US" dirty="0" smtClean="0"/>
            <a:t>Cryptor Handler</a:t>
          </a:r>
          <a:endParaRPr lang="en-US" dirty="0"/>
        </a:p>
      </dgm:t>
    </dgm:pt>
    <dgm:pt modelId="{4CD2A820-E1A1-4177-82A2-4D122E5CF293}" type="parTrans" cxnId="{DEF9B4A6-5C93-4116-A32C-A2D888709393}">
      <dgm:prSet/>
      <dgm:spPr/>
      <dgm:t>
        <a:bodyPr/>
        <a:lstStyle/>
        <a:p>
          <a:endParaRPr lang="en-US"/>
        </a:p>
      </dgm:t>
    </dgm:pt>
    <dgm:pt modelId="{3B2E1609-DA50-4FCE-8977-0EC0A3042375}" type="sibTrans" cxnId="{DEF9B4A6-5C93-4116-A32C-A2D888709393}">
      <dgm:prSet/>
      <dgm:spPr/>
      <dgm:t>
        <a:bodyPr/>
        <a:lstStyle/>
        <a:p>
          <a:endParaRPr lang="en-US"/>
        </a:p>
      </dgm:t>
    </dgm:pt>
    <dgm:pt modelId="{382CB5DD-1187-4FAE-9B56-3ED6ADF80299}">
      <dgm:prSet phldrT="[Text]"/>
      <dgm:spPr/>
      <dgm:t>
        <a:bodyPr/>
        <a:lstStyle/>
        <a:p>
          <a:r>
            <a:rPr lang="en-US" dirty="0" smtClean="0"/>
            <a:t>Dropbox Handler</a:t>
          </a:r>
          <a:endParaRPr lang="en-US" dirty="0"/>
        </a:p>
      </dgm:t>
    </dgm:pt>
    <dgm:pt modelId="{2E8F147F-F3FB-424B-96AB-C913D68CC697}" type="parTrans" cxnId="{33CCB05C-94A9-40C1-BF70-1CB33BCD8CEB}">
      <dgm:prSet/>
      <dgm:spPr/>
      <dgm:t>
        <a:bodyPr/>
        <a:lstStyle/>
        <a:p>
          <a:endParaRPr lang="en-US"/>
        </a:p>
      </dgm:t>
    </dgm:pt>
    <dgm:pt modelId="{D44C8210-1B63-4066-BC7D-C1F6D98E3538}" type="sibTrans" cxnId="{33CCB05C-94A9-40C1-BF70-1CB33BCD8CEB}">
      <dgm:prSet/>
      <dgm:spPr/>
      <dgm:t>
        <a:bodyPr/>
        <a:lstStyle/>
        <a:p>
          <a:endParaRPr lang="en-US"/>
        </a:p>
      </dgm:t>
    </dgm:pt>
    <dgm:pt modelId="{FB37FB03-CF69-43F8-89D3-B403AC8001F7}">
      <dgm:prSet phldrT="[Text]"/>
      <dgm:spPr/>
      <dgm:t>
        <a:bodyPr/>
        <a:lstStyle/>
        <a:p>
          <a:r>
            <a:rPr lang="en-US" dirty="0" smtClean="0"/>
            <a:t>KMS Handler</a:t>
          </a:r>
          <a:endParaRPr lang="en-US" dirty="0"/>
        </a:p>
      </dgm:t>
    </dgm:pt>
    <dgm:pt modelId="{3DA3D55F-4801-4D3A-A5BC-2626B7665BB5}" type="parTrans" cxnId="{127FBAA4-CCFD-495E-882F-515F1019793A}">
      <dgm:prSet/>
      <dgm:spPr/>
      <dgm:t>
        <a:bodyPr/>
        <a:lstStyle/>
        <a:p>
          <a:endParaRPr lang="en-US"/>
        </a:p>
      </dgm:t>
    </dgm:pt>
    <dgm:pt modelId="{B4ABBA41-D27F-4F22-91BE-A69CFBD92540}" type="sibTrans" cxnId="{127FBAA4-CCFD-495E-882F-515F1019793A}">
      <dgm:prSet/>
      <dgm:spPr/>
      <dgm:t>
        <a:bodyPr/>
        <a:lstStyle/>
        <a:p>
          <a:endParaRPr lang="en-US"/>
        </a:p>
      </dgm:t>
    </dgm:pt>
    <dgm:pt modelId="{22C57DC9-8F33-4266-AE47-7FAF2239C84A}" type="pres">
      <dgm:prSet presAssocID="{7647082D-A2B3-442B-A4D6-5B197F5D565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F02CBB-EDAF-4B43-8F0B-FEEE375032DB}" type="pres">
      <dgm:prSet presAssocID="{65D60FD9-A2D1-49B0-8A1B-CB1F2E919B2E}" presName="vertOne" presStyleCnt="0"/>
      <dgm:spPr/>
    </dgm:pt>
    <dgm:pt modelId="{0949ED82-64FB-41B9-B385-B87222B90AD0}" type="pres">
      <dgm:prSet presAssocID="{65D60FD9-A2D1-49B0-8A1B-CB1F2E919B2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F1ADD-C953-4134-A202-F09CCB6935BE}" type="pres">
      <dgm:prSet presAssocID="{65D60FD9-A2D1-49B0-8A1B-CB1F2E919B2E}" presName="parTransOne" presStyleCnt="0"/>
      <dgm:spPr/>
    </dgm:pt>
    <dgm:pt modelId="{E595BC38-9DB6-4E3D-A248-EDF668CE9ABE}" type="pres">
      <dgm:prSet presAssocID="{65D60FD9-A2D1-49B0-8A1B-CB1F2E919B2E}" presName="horzOne" presStyleCnt="0"/>
      <dgm:spPr/>
    </dgm:pt>
    <dgm:pt modelId="{4FC283CF-A301-46A7-8D50-569DF21E13CF}" type="pres">
      <dgm:prSet presAssocID="{82D34B7E-6B1B-4676-8C32-6F201ED20211}" presName="vertTwo" presStyleCnt="0"/>
      <dgm:spPr/>
    </dgm:pt>
    <dgm:pt modelId="{F003F999-518A-4302-8ACE-F1E1A2E9FE0E}" type="pres">
      <dgm:prSet presAssocID="{82D34B7E-6B1B-4676-8C32-6F201ED20211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ED37C0-D621-4E24-AECC-75438FA4D197}" type="pres">
      <dgm:prSet presAssocID="{82D34B7E-6B1B-4676-8C32-6F201ED20211}" presName="parTransTwo" presStyleCnt="0"/>
      <dgm:spPr/>
    </dgm:pt>
    <dgm:pt modelId="{D69CD5E6-652F-41AD-8A03-D7484F17473F}" type="pres">
      <dgm:prSet presAssocID="{82D34B7E-6B1B-4676-8C32-6F201ED20211}" presName="horzTwo" presStyleCnt="0"/>
      <dgm:spPr/>
    </dgm:pt>
    <dgm:pt modelId="{9CECC664-211A-4C8E-81E5-573851197198}" type="pres">
      <dgm:prSet presAssocID="{198A74C6-CC4B-4EDF-B3E9-9881AA72DA81}" presName="vertThree" presStyleCnt="0"/>
      <dgm:spPr/>
    </dgm:pt>
    <dgm:pt modelId="{7170EAA5-D56A-4C67-BEAD-FCF949857BF0}" type="pres">
      <dgm:prSet presAssocID="{198A74C6-CC4B-4EDF-B3E9-9881AA72DA81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0BCF40-B044-4953-8373-081D949728CB}" type="pres">
      <dgm:prSet presAssocID="{198A74C6-CC4B-4EDF-B3E9-9881AA72DA81}" presName="horzThree" presStyleCnt="0"/>
      <dgm:spPr/>
    </dgm:pt>
    <dgm:pt modelId="{5E83CA86-856E-4CFA-8811-81196550BC5B}" type="pres">
      <dgm:prSet presAssocID="{3A7D932B-FF12-4A60-AD68-D3CBAAE9036D}" presName="sibSpaceThree" presStyleCnt="0"/>
      <dgm:spPr/>
    </dgm:pt>
    <dgm:pt modelId="{4B31B974-0066-482C-8FC5-EC9A37426638}" type="pres">
      <dgm:prSet presAssocID="{3A5B8829-AE42-4166-A054-49F464444447}" presName="vertThree" presStyleCnt="0"/>
      <dgm:spPr/>
    </dgm:pt>
    <dgm:pt modelId="{32FFE79E-FC0E-4446-A140-982363D9AC71}" type="pres">
      <dgm:prSet presAssocID="{3A5B8829-AE42-4166-A054-49F464444447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D57AE-7FCF-461D-858F-5FC7FC035FF3}" type="pres">
      <dgm:prSet presAssocID="{3A5B8829-AE42-4166-A054-49F464444447}" presName="horzThree" presStyleCnt="0"/>
      <dgm:spPr/>
    </dgm:pt>
    <dgm:pt modelId="{F7F9542A-AE9D-4D96-90FC-2568D6D2E478}" type="pres">
      <dgm:prSet presAssocID="{3B2E1609-DA50-4FCE-8977-0EC0A3042375}" presName="sibSpaceThree" presStyleCnt="0"/>
      <dgm:spPr/>
    </dgm:pt>
    <dgm:pt modelId="{990E23F8-BBFF-48DC-A10B-C4DF6E5EBAD0}" type="pres">
      <dgm:prSet presAssocID="{382CB5DD-1187-4FAE-9B56-3ED6ADF80299}" presName="vertThree" presStyleCnt="0"/>
      <dgm:spPr/>
    </dgm:pt>
    <dgm:pt modelId="{FC963F08-53A3-4723-824C-38945E14A7E5}" type="pres">
      <dgm:prSet presAssocID="{382CB5DD-1187-4FAE-9B56-3ED6ADF80299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485949-C21D-43C9-BACA-2862E2270335}" type="pres">
      <dgm:prSet presAssocID="{382CB5DD-1187-4FAE-9B56-3ED6ADF80299}" presName="horzThree" presStyleCnt="0"/>
      <dgm:spPr/>
    </dgm:pt>
    <dgm:pt modelId="{BD7F2662-014A-4679-B3E5-BD3BA5F07FF8}" type="pres">
      <dgm:prSet presAssocID="{D44C8210-1B63-4066-BC7D-C1F6D98E3538}" presName="sibSpaceThree" presStyleCnt="0"/>
      <dgm:spPr/>
    </dgm:pt>
    <dgm:pt modelId="{584657FA-9A52-4757-8645-CC39815EF12E}" type="pres">
      <dgm:prSet presAssocID="{FB37FB03-CF69-43F8-89D3-B403AC8001F7}" presName="vertThree" presStyleCnt="0"/>
      <dgm:spPr/>
    </dgm:pt>
    <dgm:pt modelId="{67B2C57D-0E95-43E3-ADB3-E669431ED531}" type="pres">
      <dgm:prSet presAssocID="{FB37FB03-CF69-43F8-89D3-B403AC8001F7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77922-700E-4BDC-91EA-465C1A337C6B}" type="pres">
      <dgm:prSet presAssocID="{FB37FB03-CF69-43F8-89D3-B403AC8001F7}" presName="horzThree" presStyleCnt="0"/>
      <dgm:spPr/>
    </dgm:pt>
  </dgm:ptLst>
  <dgm:cxnLst>
    <dgm:cxn modelId="{CCDBD824-9D6E-4A46-AE2B-0010FBB88C73}" type="presOf" srcId="{382CB5DD-1187-4FAE-9B56-3ED6ADF80299}" destId="{FC963F08-53A3-4723-824C-38945E14A7E5}" srcOrd="0" destOrd="0" presId="urn:microsoft.com/office/officeart/2005/8/layout/hierarchy4"/>
    <dgm:cxn modelId="{00F081B4-A734-425C-AE54-C8B7CA338ADA}" srcId="{7647082D-A2B3-442B-A4D6-5B197F5D565F}" destId="{65D60FD9-A2D1-49B0-8A1B-CB1F2E919B2E}" srcOrd="0" destOrd="0" parTransId="{C979457A-94FD-415F-BEAF-F8341B1DBD38}" sibTransId="{59FF6014-CF03-4FCD-BDFD-BE5C8DEB4B02}"/>
    <dgm:cxn modelId="{12ADAD06-A6B6-4212-9A5E-04C877507396}" type="presOf" srcId="{FB37FB03-CF69-43F8-89D3-B403AC8001F7}" destId="{67B2C57D-0E95-43E3-ADB3-E669431ED531}" srcOrd="0" destOrd="0" presId="urn:microsoft.com/office/officeart/2005/8/layout/hierarchy4"/>
    <dgm:cxn modelId="{AAEAC7EF-B791-4B04-8FA4-6B616550FCAD}" type="presOf" srcId="{7647082D-A2B3-442B-A4D6-5B197F5D565F}" destId="{22C57DC9-8F33-4266-AE47-7FAF2239C84A}" srcOrd="0" destOrd="0" presId="urn:microsoft.com/office/officeart/2005/8/layout/hierarchy4"/>
    <dgm:cxn modelId="{6A95C4E3-AE25-464C-81CE-07C3DADB660A}" type="presOf" srcId="{82D34B7E-6B1B-4676-8C32-6F201ED20211}" destId="{F003F999-518A-4302-8ACE-F1E1A2E9FE0E}" srcOrd="0" destOrd="0" presId="urn:microsoft.com/office/officeart/2005/8/layout/hierarchy4"/>
    <dgm:cxn modelId="{347FB459-6775-44F9-B1E8-A98727E60084}" srcId="{82D34B7E-6B1B-4676-8C32-6F201ED20211}" destId="{198A74C6-CC4B-4EDF-B3E9-9881AA72DA81}" srcOrd="0" destOrd="0" parTransId="{C5B583DD-9574-4B24-8261-FB0457ABBBCB}" sibTransId="{3A7D932B-FF12-4A60-AD68-D3CBAAE9036D}"/>
    <dgm:cxn modelId="{8E54433F-9A07-47A0-881D-2548A0155182}" type="presOf" srcId="{65D60FD9-A2D1-49B0-8A1B-CB1F2E919B2E}" destId="{0949ED82-64FB-41B9-B385-B87222B90AD0}" srcOrd="0" destOrd="0" presId="urn:microsoft.com/office/officeart/2005/8/layout/hierarchy4"/>
    <dgm:cxn modelId="{B25CD0D6-6EEF-496A-A415-0CBCFB26E91C}" srcId="{65D60FD9-A2D1-49B0-8A1B-CB1F2E919B2E}" destId="{82D34B7E-6B1B-4676-8C32-6F201ED20211}" srcOrd="0" destOrd="0" parTransId="{4D0BCD8C-AEC4-4CC0-8982-129A12E6B80C}" sibTransId="{491F6274-D078-4A26-A527-CE2516491C64}"/>
    <dgm:cxn modelId="{33CCB05C-94A9-40C1-BF70-1CB33BCD8CEB}" srcId="{82D34B7E-6B1B-4676-8C32-6F201ED20211}" destId="{382CB5DD-1187-4FAE-9B56-3ED6ADF80299}" srcOrd="2" destOrd="0" parTransId="{2E8F147F-F3FB-424B-96AB-C913D68CC697}" sibTransId="{D44C8210-1B63-4066-BC7D-C1F6D98E3538}"/>
    <dgm:cxn modelId="{DEF9B4A6-5C93-4116-A32C-A2D888709393}" srcId="{82D34B7E-6B1B-4676-8C32-6F201ED20211}" destId="{3A5B8829-AE42-4166-A054-49F464444447}" srcOrd="1" destOrd="0" parTransId="{4CD2A820-E1A1-4177-82A2-4D122E5CF293}" sibTransId="{3B2E1609-DA50-4FCE-8977-0EC0A3042375}"/>
    <dgm:cxn modelId="{2DB5FC0E-0855-4BF4-853F-C329EEF2782B}" type="presOf" srcId="{3A5B8829-AE42-4166-A054-49F464444447}" destId="{32FFE79E-FC0E-4446-A140-982363D9AC71}" srcOrd="0" destOrd="0" presId="urn:microsoft.com/office/officeart/2005/8/layout/hierarchy4"/>
    <dgm:cxn modelId="{127FBAA4-CCFD-495E-882F-515F1019793A}" srcId="{82D34B7E-6B1B-4676-8C32-6F201ED20211}" destId="{FB37FB03-CF69-43F8-89D3-B403AC8001F7}" srcOrd="3" destOrd="0" parTransId="{3DA3D55F-4801-4D3A-A5BC-2626B7665BB5}" sibTransId="{B4ABBA41-D27F-4F22-91BE-A69CFBD92540}"/>
    <dgm:cxn modelId="{B442979A-5149-4B00-95E8-E680D804D3F9}" type="presOf" srcId="{198A74C6-CC4B-4EDF-B3E9-9881AA72DA81}" destId="{7170EAA5-D56A-4C67-BEAD-FCF949857BF0}" srcOrd="0" destOrd="0" presId="urn:microsoft.com/office/officeart/2005/8/layout/hierarchy4"/>
    <dgm:cxn modelId="{3C3A3245-CE99-4B63-8485-EA5A4EC7500C}" type="presParOf" srcId="{22C57DC9-8F33-4266-AE47-7FAF2239C84A}" destId="{24F02CBB-EDAF-4B43-8F0B-FEEE375032DB}" srcOrd="0" destOrd="0" presId="urn:microsoft.com/office/officeart/2005/8/layout/hierarchy4"/>
    <dgm:cxn modelId="{5F96263D-3E89-428A-85F3-06BF26037B80}" type="presParOf" srcId="{24F02CBB-EDAF-4B43-8F0B-FEEE375032DB}" destId="{0949ED82-64FB-41B9-B385-B87222B90AD0}" srcOrd="0" destOrd="0" presId="urn:microsoft.com/office/officeart/2005/8/layout/hierarchy4"/>
    <dgm:cxn modelId="{8D040864-E8FC-4DEA-9BCF-32719625C9A2}" type="presParOf" srcId="{24F02CBB-EDAF-4B43-8F0B-FEEE375032DB}" destId="{001F1ADD-C953-4134-A202-F09CCB6935BE}" srcOrd="1" destOrd="0" presId="urn:microsoft.com/office/officeart/2005/8/layout/hierarchy4"/>
    <dgm:cxn modelId="{51460C87-AE0E-41B4-9D88-8957BF9130BB}" type="presParOf" srcId="{24F02CBB-EDAF-4B43-8F0B-FEEE375032DB}" destId="{E595BC38-9DB6-4E3D-A248-EDF668CE9ABE}" srcOrd="2" destOrd="0" presId="urn:microsoft.com/office/officeart/2005/8/layout/hierarchy4"/>
    <dgm:cxn modelId="{0E37EA55-9AA6-4EDD-891C-799C4D59C259}" type="presParOf" srcId="{E595BC38-9DB6-4E3D-A248-EDF668CE9ABE}" destId="{4FC283CF-A301-46A7-8D50-569DF21E13CF}" srcOrd="0" destOrd="0" presId="urn:microsoft.com/office/officeart/2005/8/layout/hierarchy4"/>
    <dgm:cxn modelId="{A187B7F0-449F-4554-B550-A6AE3D435411}" type="presParOf" srcId="{4FC283CF-A301-46A7-8D50-569DF21E13CF}" destId="{F003F999-518A-4302-8ACE-F1E1A2E9FE0E}" srcOrd="0" destOrd="0" presId="urn:microsoft.com/office/officeart/2005/8/layout/hierarchy4"/>
    <dgm:cxn modelId="{672BE680-C741-4D31-851A-8DAAA63EBF42}" type="presParOf" srcId="{4FC283CF-A301-46A7-8D50-569DF21E13CF}" destId="{78ED37C0-D621-4E24-AECC-75438FA4D197}" srcOrd="1" destOrd="0" presId="urn:microsoft.com/office/officeart/2005/8/layout/hierarchy4"/>
    <dgm:cxn modelId="{7E12377F-1515-48C7-9070-B54FE391B2A5}" type="presParOf" srcId="{4FC283CF-A301-46A7-8D50-569DF21E13CF}" destId="{D69CD5E6-652F-41AD-8A03-D7484F17473F}" srcOrd="2" destOrd="0" presId="urn:microsoft.com/office/officeart/2005/8/layout/hierarchy4"/>
    <dgm:cxn modelId="{C0B0A969-56F9-447F-B11B-4092D29EBD14}" type="presParOf" srcId="{D69CD5E6-652F-41AD-8A03-D7484F17473F}" destId="{9CECC664-211A-4C8E-81E5-573851197198}" srcOrd="0" destOrd="0" presId="urn:microsoft.com/office/officeart/2005/8/layout/hierarchy4"/>
    <dgm:cxn modelId="{9B280867-4471-44FB-966A-1FAD369401B6}" type="presParOf" srcId="{9CECC664-211A-4C8E-81E5-573851197198}" destId="{7170EAA5-D56A-4C67-BEAD-FCF949857BF0}" srcOrd="0" destOrd="0" presId="urn:microsoft.com/office/officeart/2005/8/layout/hierarchy4"/>
    <dgm:cxn modelId="{F8754FCB-9EE7-487B-99C1-E619F04479DD}" type="presParOf" srcId="{9CECC664-211A-4C8E-81E5-573851197198}" destId="{C20BCF40-B044-4953-8373-081D949728CB}" srcOrd="1" destOrd="0" presId="urn:microsoft.com/office/officeart/2005/8/layout/hierarchy4"/>
    <dgm:cxn modelId="{097C97CA-56F6-45AE-800F-FEEC4A551057}" type="presParOf" srcId="{D69CD5E6-652F-41AD-8A03-D7484F17473F}" destId="{5E83CA86-856E-4CFA-8811-81196550BC5B}" srcOrd="1" destOrd="0" presId="urn:microsoft.com/office/officeart/2005/8/layout/hierarchy4"/>
    <dgm:cxn modelId="{B26F2320-F0A6-4972-B366-329320388988}" type="presParOf" srcId="{D69CD5E6-652F-41AD-8A03-D7484F17473F}" destId="{4B31B974-0066-482C-8FC5-EC9A37426638}" srcOrd="2" destOrd="0" presId="urn:microsoft.com/office/officeart/2005/8/layout/hierarchy4"/>
    <dgm:cxn modelId="{AB4D6BEC-DF3F-4CBF-A227-5850A265462A}" type="presParOf" srcId="{4B31B974-0066-482C-8FC5-EC9A37426638}" destId="{32FFE79E-FC0E-4446-A140-982363D9AC71}" srcOrd="0" destOrd="0" presId="urn:microsoft.com/office/officeart/2005/8/layout/hierarchy4"/>
    <dgm:cxn modelId="{989F3139-C196-461C-9D50-43E9D84FF404}" type="presParOf" srcId="{4B31B974-0066-482C-8FC5-EC9A37426638}" destId="{3EAD57AE-7FCF-461D-858F-5FC7FC035FF3}" srcOrd="1" destOrd="0" presId="urn:microsoft.com/office/officeart/2005/8/layout/hierarchy4"/>
    <dgm:cxn modelId="{2CD4B854-8EFA-41B9-9CF7-3246FB061D8F}" type="presParOf" srcId="{D69CD5E6-652F-41AD-8A03-D7484F17473F}" destId="{F7F9542A-AE9D-4D96-90FC-2568D6D2E478}" srcOrd="3" destOrd="0" presId="urn:microsoft.com/office/officeart/2005/8/layout/hierarchy4"/>
    <dgm:cxn modelId="{B9ADB039-55A9-4108-993B-27C3DFEF2681}" type="presParOf" srcId="{D69CD5E6-652F-41AD-8A03-D7484F17473F}" destId="{990E23F8-BBFF-48DC-A10B-C4DF6E5EBAD0}" srcOrd="4" destOrd="0" presId="urn:microsoft.com/office/officeart/2005/8/layout/hierarchy4"/>
    <dgm:cxn modelId="{B99F4B61-ECCE-4869-97BA-11B5131003D5}" type="presParOf" srcId="{990E23F8-BBFF-48DC-A10B-C4DF6E5EBAD0}" destId="{FC963F08-53A3-4723-824C-38945E14A7E5}" srcOrd="0" destOrd="0" presId="urn:microsoft.com/office/officeart/2005/8/layout/hierarchy4"/>
    <dgm:cxn modelId="{FD3BA41D-ACC8-46CE-AA0D-70A603091AD9}" type="presParOf" srcId="{990E23F8-BBFF-48DC-A10B-C4DF6E5EBAD0}" destId="{5B485949-C21D-43C9-BACA-2862E2270335}" srcOrd="1" destOrd="0" presId="urn:microsoft.com/office/officeart/2005/8/layout/hierarchy4"/>
    <dgm:cxn modelId="{0DE0A58D-2E22-48C0-93AD-87F3DAD71330}" type="presParOf" srcId="{D69CD5E6-652F-41AD-8A03-D7484F17473F}" destId="{BD7F2662-014A-4679-B3E5-BD3BA5F07FF8}" srcOrd="5" destOrd="0" presId="urn:microsoft.com/office/officeart/2005/8/layout/hierarchy4"/>
    <dgm:cxn modelId="{87B9D510-6AF9-458D-BC77-1C15FFCDE415}" type="presParOf" srcId="{D69CD5E6-652F-41AD-8A03-D7484F17473F}" destId="{584657FA-9A52-4757-8645-CC39815EF12E}" srcOrd="6" destOrd="0" presId="urn:microsoft.com/office/officeart/2005/8/layout/hierarchy4"/>
    <dgm:cxn modelId="{10616B8D-B801-4C13-B271-E81799926EB4}" type="presParOf" srcId="{584657FA-9A52-4757-8645-CC39815EF12E}" destId="{67B2C57D-0E95-43E3-ADB3-E669431ED531}" srcOrd="0" destOrd="0" presId="urn:microsoft.com/office/officeart/2005/8/layout/hierarchy4"/>
    <dgm:cxn modelId="{61A13CD4-DBC1-4F17-9B0F-81E471AD6A3D}" type="presParOf" srcId="{584657FA-9A52-4757-8645-CC39815EF12E}" destId="{2C077922-700E-4BDC-91EA-465C1A337C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0ADF2-FC96-4ADE-A902-EC3297A05F01}">
      <dsp:nvSpPr>
        <dsp:cNvPr id="0" name=""/>
        <dsp:cNvSpPr/>
      </dsp:nvSpPr>
      <dsp:spPr>
        <a:xfrm rot="16200000">
          <a:off x="571500" y="-571500"/>
          <a:ext cx="3429000" cy="457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User Authentication</a:t>
          </a:r>
        </a:p>
      </dsp:txBody>
      <dsp:txXfrm rot="5400000">
        <a:off x="-1" y="1"/>
        <a:ext cx="4572000" cy="2571750"/>
      </dsp:txXfrm>
    </dsp:sp>
    <dsp:sp modelId="{D3BA1BF0-0EFC-45F4-9A17-ED1CE3ABCCE3}">
      <dsp:nvSpPr>
        <dsp:cNvPr id="0" name=""/>
        <dsp:cNvSpPr/>
      </dsp:nvSpPr>
      <dsp:spPr>
        <a:xfrm>
          <a:off x="4572000" y="0"/>
          <a:ext cx="4572000" cy="3429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RSA Key Pair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Management</a:t>
          </a:r>
          <a:endParaRPr lang="en-US" sz="4500" kern="1200" dirty="0"/>
        </a:p>
      </dsp:txBody>
      <dsp:txXfrm>
        <a:off x="4572000" y="0"/>
        <a:ext cx="4572000" cy="2571750"/>
      </dsp:txXfrm>
    </dsp:sp>
    <dsp:sp modelId="{D4685E4B-3469-495D-8B5E-C2D21F58BC5E}">
      <dsp:nvSpPr>
        <dsp:cNvPr id="0" name=""/>
        <dsp:cNvSpPr/>
      </dsp:nvSpPr>
      <dsp:spPr>
        <a:xfrm rot="10800000">
          <a:off x="0" y="3429000"/>
          <a:ext cx="4572000" cy="3429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Doc Key Management</a:t>
          </a:r>
          <a:endParaRPr lang="en-US" sz="4500" kern="1200" dirty="0"/>
        </a:p>
      </dsp:txBody>
      <dsp:txXfrm rot="10800000">
        <a:off x="0" y="4286249"/>
        <a:ext cx="4572000" cy="2571750"/>
      </dsp:txXfrm>
    </dsp:sp>
    <dsp:sp modelId="{E90A41F0-E24C-40DD-AAA0-E4C9248B2D43}">
      <dsp:nvSpPr>
        <dsp:cNvPr id="0" name=""/>
        <dsp:cNvSpPr/>
      </dsp:nvSpPr>
      <dsp:spPr>
        <a:xfrm rot="5400000">
          <a:off x="5143500" y="2857500"/>
          <a:ext cx="3429000" cy="457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Sharing Information Management</a:t>
          </a:r>
          <a:endParaRPr lang="en-US" sz="4500" kern="1200" dirty="0"/>
        </a:p>
      </dsp:txBody>
      <dsp:txXfrm rot="-5400000">
        <a:off x="4572000" y="4286250"/>
        <a:ext cx="4572000" cy="2571750"/>
      </dsp:txXfrm>
    </dsp:sp>
    <dsp:sp modelId="{60ECBA4C-4D58-461D-858A-5E520D8F5C3B}">
      <dsp:nvSpPr>
        <dsp:cNvPr id="0" name=""/>
        <dsp:cNvSpPr/>
      </dsp:nvSpPr>
      <dsp:spPr>
        <a:xfrm>
          <a:off x="3200399" y="2571750"/>
          <a:ext cx="2743200" cy="17145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KMS</a:t>
          </a:r>
          <a:endParaRPr lang="en-US" sz="4500" kern="1200" dirty="0"/>
        </a:p>
      </dsp:txBody>
      <dsp:txXfrm>
        <a:off x="3284094" y="2655445"/>
        <a:ext cx="2575810" cy="1547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90706-FDA0-4117-B9AF-54F4A8238B8C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10135-15F2-4822-8A3D-A089FEE508F6}">
      <dsp:nvSpPr>
        <dsp:cNvPr id="0" name=""/>
        <dsp:cNvSpPr/>
      </dsp:nvSpPr>
      <dsp:spPr>
        <a:xfrm>
          <a:off x="646" y="1219199"/>
          <a:ext cx="194614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Encrypt File </a:t>
          </a:r>
          <a:endParaRPr lang="en-US" sz="3800" kern="1200" dirty="0"/>
        </a:p>
      </dsp:txBody>
      <dsp:txXfrm>
        <a:off x="80001" y="1298554"/>
        <a:ext cx="1787431" cy="1466890"/>
      </dsp:txXfrm>
    </dsp:sp>
    <dsp:sp modelId="{C30FB359-F48F-4D30-982C-0095380C446B}">
      <dsp:nvSpPr>
        <dsp:cNvPr id="0" name=""/>
        <dsp:cNvSpPr/>
      </dsp:nvSpPr>
      <dsp:spPr>
        <a:xfrm>
          <a:off x="2074929" y="1219199"/>
          <a:ext cx="194614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2154284" y="1298554"/>
        <a:ext cx="1787431" cy="1466890"/>
      </dsp:txXfrm>
    </dsp:sp>
    <dsp:sp modelId="{13514A2B-D9E8-42C3-B2BB-18A90D6999BF}">
      <dsp:nvSpPr>
        <dsp:cNvPr id="0" name=""/>
        <dsp:cNvSpPr/>
      </dsp:nvSpPr>
      <dsp:spPr>
        <a:xfrm>
          <a:off x="4149211" y="1219199"/>
          <a:ext cx="194614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4228566" y="1298554"/>
        <a:ext cx="1787431" cy="14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F4F7-DAF5-4256-A8F3-5ACAAAA58D6C}">
      <dsp:nvSpPr>
        <dsp:cNvPr id="0" name=""/>
        <dsp:cNvSpPr/>
      </dsp:nvSpPr>
      <dsp:spPr>
        <a:xfrm rot="5400000">
          <a:off x="4316789" y="-1557022"/>
          <a:ext cx="1211460" cy="4632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/getsalt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/login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/register</a:t>
          </a:r>
          <a:endParaRPr lang="en-US" sz="2100" kern="1200" dirty="0"/>
        </a:p>
      </dsp:txBody>
      <dsp:txXfrm rot="-5400000">
        <a:off x="2606040" y="212866"/>
        <a:ext cx="4573821" cy="1093182"/>
      </dsp:txXfrm>
    </dsp:sp>
    <dsp:sp modelId="{FFFCCBF7-F185-40F4-829A-E8C16E99646E}">
      <dsp:nvSpPr>
        <dsp:cNvPr id="0" name=""/>
        <dsp:cNvSpPr/>
      </dsp:nvSpPr>
      <dsp:spPr>
        <a:xfrm>
          <a:off x="0" y="2294"/>
          <a:ext cx="2606040" cy="1514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User Management</a:t>
          </a:r>
          <a:endParaRPr lang="en-US" sz="3000" kern="1200" dirty="0"/>
        </a:p>
      </dsp:txBody>
      <dsp:txXfrm>
        <a:off x="73923" y="76217"/>
        <a:ext cx="2458194" cy="1366480"/>
      </dsp:txXfrm>
    </dsp:sp>
    <dsp:sp modelId="{3FC1C79B-1877-42E2-8BDB-B0E93DDE1C27}">
      <dsp:nvSpPr>
        <dsp:cNvPr id="0" name=""/>
        <dsp:cNvSpPr/>
      </dsp:nvSpPr>
      <dsp:spPr>
        <a:xfrm rot="5400000">
          <a:off x="4316789" y="33020"/>
          <a:ext cx="1211460" cy="4632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/upload_doc_key_chain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/download_doc_key_chain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/delete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/fetch_pub_key</a:t>
          </a:r>
          <a:endParaRPr lang="en-US" sz="1900" kern="1200" dirty="0"/>
        </a:p>
      </dsp:txBody>
      <dsp:txXfrm rot="-5400000">
        <a:off x="2606040" y="1802909"/>
        <a:ext cx="4573821" cy="1093182"/>
      </dsp:txXfrm>
    </dsp:sp>
    <dsp:sp modelId="{C95BAEE9-8ED3-461D-BDCB-A5039C061840}">
      <dsp:nvSpPr>
        <dsp:cNvPr id="0" name=""/>
        <dsp:cNvSpPr/>
      </dsp:nvSpPr>
      <dsp:spPr>
        <a:xfrm>
          <a:off x="0" y="1592336"/>
          <a:ext cx="2606040" cy="1514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Key Management</a:t>
          </a:r>
          <a:endParaRPr lang="en-US" sz="3000" kern="1200" dirty="0"/>
        </a:p>
      </dsp:txBody>
      <dsp:txXfrm>
        <a:off x="73923" y="1666259"/>
        <a:ext cx="2458194" cy="1366480"/>
      </dsp:txXfrm>
    </dsp:sp>
    <dsp:sp modelId="{3CDCC904-3F17-4FD5-A8DD-78D7E4AFB688}">
      <dsp:nvSpPr>
        <dsp:cNvPr id="0" name=""/>
        <dsp:cNvSpPr/>
      </dsp:nvSpPr>
      <dsp:spPr>
        <a:xfrm rot="5400000">
          <a:off x="4316789" y="1623062"/>
          <a:ext cx="1211460" cy="4632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/share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/cancel_share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/shared_file</a:t>
          </a:r>
          <a:endParaRPr lang="en-US" sz="2100" kern="1200" dirty="0"/>
        </a:p>
      </dsp:txBody>
      <dsp:txXfrm rot="-5400000">
        <a:off x="2606040" y="3392951"/>
        <a:ext cx="4573821" cy="1093182"/>
      </dsp:txXfrm>
    </dsp:sp>
    <dsp:sp modelId="{DF01E74D-8007-48EC-AB98-BA746B8D0CAB}">
      <dsp:nvSpPr>
        <dsp:cNvPr id="0" name=""/>
        <dsp:cNvSpPr/>
      </dsp:nvSpPr>
      <dsp:spPr>
        <a:xfrm>
          <a:off x="0" y="3182379"/>
          <a:ext cx="2606040" cy="1514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Sharing Management</a:t>
          </a:r>
          <a:endParaRPr lang="en-US" sz="3000" kern="1200" dirty="0"/>
        </a:p>
      </dsp:txBody>
      <dsp:txXfrm>
        <a:off x="73923" y="3256302"/>
        <a:ext cx="2458194" cy="136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9ED82-64FB-41B9-B385-B87222B90AD0}">
      <dsp:nvSpPr>
        <dsp:cNvPr id="0" name=""/>
        <dsp:cNvSpPr/>
      </dsp:nvSpPr>
      <dsp:spPr>
        <a:xfrm>
          <a:off x="2238" y="1460"/>
          <a:ext cx="6091523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Secure Dropbox UI</a:t>
          </a:r>
          <a:endParaRPr lang="en-US" sz="5500" kern="1200" dirty="0"/>
        </a:p>
      </dsp:txBody>
      <dsp:txXfrm>
        <a:off x="39784" y="39006"/>
        <a:ext cx="6016431" cy="1206814"/>
      </dsp:txXfrm>
    </dsp:sp>
    <dsp:sp modelId="{F003F999-518A-4302-8ACE-F1E1A2E9FE0E}">
      <dsp:nvSpPr>
        <dsp:cNvPr id="0" name=""/>
        <dsp:cNvSpPr/>
      </dsp:nvSpPr>
      <dsp:spPr>
        <a:xfrm>
          <a:off x="2238" y="1391046"/>
          <a:ext cx="6091523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Secure Dropbox</a:t>
          </a:r>
          <a:endParaRPr lang="en-US" sz="5500" kern="1200" dirty="0"/>
        </a:p>
      </dsp:txBody>
      <dsp:txXfrm>
        <a:off x="39784" y="1428592"/>
        <a:ext cx="6016431" cy="1206814"/>
      </dsp:txXfrm>
    </dsp:sp>
    <dsp:sp modelId="{7170EAA5-D56A-4C67-BEAD-FCF949857BF0}">
      <dsp:nvSpPr>
        <dsp:cNvPr id="0" name=""/>
        <dsp:cNvSpPr/>
      </dsp:nvSpPr>
      <dsp:spPr>
        <a:xfrm>
          <a:off x="2238" y="2780633"/>
          <a:ext cx="1476374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Config</a:t>
          </a:r>
          <a:endParaRPr lang="en-US" sz="2600" kern="1200" dirty="0"/>
        </a:p>
      </dsp:txBody>
      <dsp:txXfrm>
        <a:off x="39784" y="2818179"/>
        <a:ext cx="1401282" cy="1206814"/>
      </dsp:txXfrm>
    </dsp:sp>
    <dsp:sp modelId="{32FFE79E-FC0E-4446-A140-982363D9AC71}">
      <dsp:nvSpPr>
        <dsp:cNvPr id="0" name=""/>
        <dsp:cNvSpPr/>
      </dsp:nvSpPr>
      <dsp:spPr>
        <a:xfrm>
          <a:off x="1540621" y="2780633"/>
          <a:ext cx="1476374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Cryptor Handler</a:t>
          </a:r>
          <a:endParaRPr lang="en-US" sz="2600" kern="1200" dirty="0"/>
        </a:p>
      </dsp:txBody>
      <dsp:txXfrm>
        <a:off x="1578167" y="2818179"/>
        <a:ext cx="1401282" cy="1206814"/>
      </dsp:txXfrm>
    </dsp:sp>
    <dsp:sp modelId="{FC963F08-53A3-4723-824C-38945E14A7E5}">
      <dsp:nvSpPr>
        <dsp:cNvPr id="0" name=""/>
        <dsp:cNvSpPr/>
      </dsp:nvSpPr>
      <dsp:spPr>
        <a:xfrm>
          <a:off x="3079003" y="2780633"/>
          <a:ext cx="1476374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Dropbox Handler</a:t>
          </a:r>
          <a:endParaRPr lang="en-US" sz="2600" kern="1200" dirty="0"/>
        </a:p>
      </dsp:txBody>
      <dsp:txXfrm>
        <a:off x="3116549" y="2818179"/>
        <a:ext cx="1401282" cy="1206814"/>
      </dsp:txXfrm>
    </dsp:sp>
    <dsp:sp modelId="{67B2C57D-0E95-43E3-ADB3-E669431ED531}">
      <dsp:nvSpPr>
        <dsp:cNvPr id="0" name=""/>
        <dsp:cNvSpPr/>
      </dsp:nvSpPr>
      <dsp:spPr>
        <a:xfrm>
          <a:off x="4617386" y="2780633"/>
          <a:ext cx="1476374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KMS Handler</a:t>
          </a:r>
          <a:endParaRPr lang="en-US" sz="2600" kern="1200" dirty="0"/>
        </a:p>
      </dsp:txBody>
      <dsp:txXfrm>
        <a:off x="4654932" y="2818179"/>
        <a:ext cx="1401282" cy="1206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561497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3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31876"/>
              </p:ext>
            </p:extLst>
          </p:nvPr>
        </p:nvGraphicFramePr>
        <p:xfrm>
          <a:off x="1524000" y="762000"/>
          <a:ext cx="723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4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34515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7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9758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13.41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48.40 </a:t>
                      </a:r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61.30 </a:t>
                      </a:r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3175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47.21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84.02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4114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92.43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139.64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9639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181.90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215.00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18480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376.14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442.41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42317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763.72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799.32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76570 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50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08969"/>
              </p:ext>
            </p:extLst>
          </p:nvPr>
        </p:nvGraphicFramePr>
        <p:xfrm>
          <a:off x="1524000" y="1397000"/>
          <a:ext cx="6629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Intel(R) Core(TM) i7-2670QM @ 2.2GHz 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.00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54Mbps TCDwifi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</a:t>
                      </a:r>
                      <a:r>
                        <a:rPr lang="en-US" baseline="0" dirty="0" smtClean="0"/>
                        <a:t> 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WD 7500</a:t>
                      </a:r>
                      <a:r>
                        <a:rPr lang="en-US" baseline="0" dirty="0" smtClean="0"/>
                        <a:t>BPVT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7 Professional 64-bit</a:t>
                      </a:r>
                      <a:r>
                        <a:rPr lang="en-US" baseline="0" dirty="0" smtClean="0"/>
                        <a:t> Operating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5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36498"/>
              </p:ext>
            </p:extLst>
          </p:nvPr>
        </p:nvGraphicFramePr>
        <p:xfrm>
          <a:off x="1524000" y="1397000"/>
          <a:ext cx="68580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RSA Key 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Symmetric</a:t>
                      </a:r>
                      <a:r>
                        <a:rPr lang="en-US" sz="2000" baseline="0" dirty="0" smtClean="0"/>
                        <a:t> Key Length</a:t>
                      </a:r>
                      <a:endParaRPr lang="en-US" sz="2000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2048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112</a:t>
                      </a:r>
                      <a:endParaRPr lang="en-US" sz="2000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128</a:t>
                      </a:r>
                      <a:endParaRPr lang="en-US" sz="2000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15360</a:t>
                      </a:r>
                      <a:r>
                        <a:rPr lang="en-US" sz="2000" baseline="30000" dirty="0" smtClean="0"/>
                        <a:t>*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256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4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3541"/>
              </p:ext>
            </p:extLst>
          </p:nvPr>
        </p:nvGraphicFramePr>
        <p:xfrm>
          <a:off x="609600" y="1447800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e10adc3949ba59abbe56e057f20f883e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e10adc3949ba59abbe56e057f20f883e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8c4236b38cc28dbd6d3179c5ce84ec80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cc65639337b1f70e509302109948615d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1702"/>
              </p:ext>
            </p:extLst>
          </p:nvPr>
        </p:nvGraphicFramePr>
        <p:xfrm>
          <a:off x="914400" y="182880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8"/>
                <a:gridCol w="6724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 Hash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pbkdf2:sha1:1000$vAoH1IpY$eacaa078e380bcf979c16d6c3ad3b275f880b7f1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90420"/>
              </p:ext>
            </p:extLst>
          </p:nvPr>
        </p:nvGraphicFramePr>
        <p:xfrm>
          <a:off x="228600" y="1600200"/>
          <a:ext cx="8610600" cy="450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385"/>
                <a:gridCol w="6673215"/>
              </a:tblGrid>
              <a:tr h="6434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Core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/files (GET)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Downloads a file from Dropbox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/files_put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Uploads a file using PUT semantics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/metadata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file and folder metadata.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/shares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and returns a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Dropbox link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files or folders users can use to view a preview of the file in a web browser.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/media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link directly to a file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/delta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eep up with changes to files and folders in a user's Dropbox.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4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925604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07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48419"/>
              </p:ext>
            </p:extLst>
          </p:nvPr>
        </p:nvGraphicFramePr>
        <p:xfrm>
          <a:off x="609600" y="3048000"/>
          <a:ext cx="8229601" cy="206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505200"/>
                <a:gridCol w="2133601"/>
              </a:tblGrid>
              <a:tr h="597224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08844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SHA1</a:t>
                      </a:r>
                      <a:endParaRPr lang="en-US" dirty="0"/>
                    </a:p>
                  </a:txBody>
                  <a:tcPr/>
                </a:tc>
              </a:tr>
              <a:tr h="308844">
                <a:tc>
                  <a:txBody>
                    <a:bodyPr/>
                    <a:lstStyle/>
                    <a:p>
                      <a:r>
                        <a:rPr lang="en-US" dirty="0" smtClean="0"/>
                        <a:t>Plaintext file 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content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 AES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AES-256 / RSA-2048</a:t>
                      </a:r>
                      <a:endParaRPr lang="en-US" dirty="0"/>
                    </a:p>
                  </a:txBody>
                  <a:tcPr/>
                </a:tc>
              </a:tr>
              <a:tr h="308844">
                <a:tc>
                  <a:txBody>
                    <a:bodyPr/>
                    <a:lstStyle/>
                    <a:p>
                      <a:r>
                        <a:rPr lang="en-US" dirty="0" smtClean="0"/>
                        <a:t>Cipher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ile 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Cipher</a:t>
                      </a:r>
                      <a:r>
                        <a:rPr lang="en-US" baseline="0" dirty="0" smtClean="0"/>
                        <a:t> AES key / Cipher f</a:t>
                      </a:r>
                      <a:r>
                        <a:rPr lang="en-US" dirty="0" smtClean="0"/>
                        <a:t>ile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RSA-2048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dirty="0" smtClean="0"/>
                        <a:t>AES-256 </a:t>
                      </a:r>
                      <a:endParaRPr lang="en-US" dirty="0"/>
                    </a:p>
                  </a:txBody>
                  <a:tcPr/>
                </a:tc>
              </a:tr>
              <a:tr h="311191">
                <a:tc>
                  <a:txBody>
                    <a:bodyPr/>
                    <a:lstStyle/>
                    <a:p>
                      <a:r>
                        <a:rPr lang="en-US" dirty="0" smtClean="0"/>
                        <a:t>Cipher file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Cipher AES key / AES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RSA-2048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81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0291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D:\Code\Secure_Dropbox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/home/code/Secure_</a:t>
                      </a:r>
                      <a:r>
                        <a:rPr lang="en-US" baseline="0" dirty="0" smtClean="0"/>
                        <a:t>Dropbox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3955"/>
              </p:ext>
            </p:extLst>
          </p:nvPr>
        </p:nvGraphicFramePr>
        <p:xfrm>
          <a:off x="1524000" y="1397000"/>
          <a:ext cx="685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os.getpwd()</a:t>
                      </a:r>
                      <a:r>
                        <a:rPr lang="en-US" baseline="0" dirty="0" smtClean="0"/>
                        <a:t> + os.path.sep + ‘code’ + os.path.sep + ‘Secure Dropbox’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4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46626"/>
              </p:ext>
            </p:extLst>
          </p:nvPr>
        </p:nvGraphicFramePr>
        <p:xfrm>
          <a:off x="152400" y="1066800"/>
          <a:ext cx="8991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295"/>
                <a:gridCol w="6631305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post('/login')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login request. Access</a:t>
                      </a:r>
                      <a:r>
                        <a:rPr lang="en-US" baseline="0" dirty="0" smtClean="0"/>
                        <a:t> token and </a:t>
                      </a:r>
                      <a:endParaRPr lang="en-US" dirty="0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24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307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jjMM</dc:creator>
  <cp:lastModifiedBy>Juntao Gu</cp:lastModifiedBy>
  <cp:revision>70</cp:revision>
  <dcterms:created xsi:type="dcterms:W3CDTF">2006-08-16T00:00:00Z</dcterms:created>
  <dcterms:modified xsi:type="dcterms:W3CDTF">2013-08-11T00:04:05Z</dcterms:modified>
</cp:coreProperties>
</file>