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3E3E843-35C8-45A9-A5C2-1271E4F3D07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0813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0325" cy="3605213"/>
          </a:xfrm>
          <a:prstGeom prst="rect">
            <a:avLst/>
          </a:prstGeom>
        </p:spPr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5840" cy="42076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38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Do Duc Minh</a:t>
            </a:r>
          </a:p>
        </p:txBody>
      </p:sp>
      <p:sp>
        <p:nvSpPr>
          <p:cNvPr id="65" name="CustomShape 3"/>
          <p:cNvSpPr/>
          <p:nvPr/>
        </p:nvSpPr>
        <p:spPr>
          <a:xfrm>
            <a:off x="4281480" y="10155240"/>
            <a:ext cx="3274200" cy="53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153A74-7FB8-4C32-8489-3CC2D50CB9C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177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629E-F78A-4E36-AD7D-AFDD53044294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CAE5-D1A9-43F3-9914-C1F6B49046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31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629E-F78A-4E36-AD7D-AFDD53044294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CAE5-D1A9-43F3-9914-C1F6B490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7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629E-F78A-4E36-AD7D-AFDD53044294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CAE5-D1A9-43F3-9914-C1F6B490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629E-F78A-4E36-AD7D-AFDD53044294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CAE5-D1A9-43F3-9914-C1F6B490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9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629E-F78A-4E36-AD7D-AFDD53044294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CAE5-D1A9-43F3-9914-C1F6B49046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5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629E-F78A-4E36-AD7D-AFDD53044294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CAE5-D1A9-43F3-9914-C1F6B490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5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629E-F78A-4E36-AD7D-AFDD53044294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CAE5-D1A9-43F3-9914-C1F6B490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4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629E-F78A-4E36-AD7D-AFDD53044294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CAE5-D1A9-43F3-9914-C1F6B490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8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629E-F78A-4E36-AD7D-AFDD53044294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CAE5-D1A9-43F3-9914-C1F6B490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7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B3629E-F78A-4E36-AD7D-AFDD53044294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71CAE5-D1A9-43F3-9914-C1F6B490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6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629E-F78A-4E36-AD7D-AFDD53044294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CAE5-D1A9-43F3-9914-C1F6B490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3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B3629E-F78A-4E36-AD7D-AFDD53044294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71CAE5-D1A9-43F3-9914-C1F6B49046D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00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957960" y="780480"/>
            <a:ext cx="10324800" cy="2672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HAV</a:t>
            </a:r>
            <a:r>
              <a:t/>
            </a:r>
            <a:br/>
            <a:r>
              <a:rPr lang="en-US" sz="5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Architecture Design</a:t>
            </a:r>
            <a:endParaRPr lang="en-US" sz="5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/>
          <p:nvPr/>
        </p:nvPicPr>
        <p:blipFill>
          <a:blip r:embed="rId2"/>
          <a:stretch/>
        </p:blipFill>
        <p:spPr>
          <a:xfrm>
            <a:off x="1124640" y="4680"/>
            <a:ext cx="9208080" cy="63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1"/>
          <p:cNvPicPr/>
          <p:nvPr/>
        </p:nvPicPr>
        <p:blipFill>
          <a:blip r:embed="rId2"/>
          <a:stretch/>
        </p:blipFill>
        <p:spPr>
          <a:xfrm>
            <a:off x="804960" y="318960"/>
            <a:ext cx="9341640" cy="4864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/>
          <p:cNvPicPr/>
          <p:nvPr/>
        </p:nvPicPr>
        <p:blipFill>
          <a:blip r:embed="rId2"/>
          <a:stretch/>
        </p:blipFill>
        <p:spPr>
          <a:xfrm>
            <a:off x="262440" y="4680"/>
            <a:ext cx="11037240" cy="631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37" y="0"/>
            <a:ext cx="8237230" cy="6305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1154880" y="695880"/>
            <a:ext cx="8820720" cy="70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Contents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1154880" y="1677600"/>
            <a:ext cx="9005040" cy="46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2160">
              <a:lnSpc>
                <a:spcPct val="100000"/>
              </a:lnSpc>
              <a:spcBef>
                <a:spcPts val="1001"/>
              </a:spcBef>
              <a:buClr>
                <a:srgbClr val="B01513"/>
              </a:buClr>
              <a:buSzPct val="80000"/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Main Components</a:t>
            </a:r>
            <a:endParaRPr lang="en-US" sz="1800" b="0" strike="noStrike" spc="-1">
              <a:latin typeface="Arial"/>
            </a:endParaRPr>
          </a:p>
          <a:p>
            <a:pPr marL="457200" indent="-452160">
              <a:lnSpc>
                <a:spcPct val="100000"/>
              </a:lnSpc>
              <a:spcBef>
                <a:spcPts val="1001"/>
              </a:spcBef>
              <a:buClr>
                <a:srgbClr val="B01513"/>
              </a:buClr>
              <a:buSzPct val="80000"/>
              <a:buFont typeface="Century Gothic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Back Office</a:t>
            </a:r>
            <a:endParaRPr lang="en-US" sz="1800" b="0" strike="noStrike" spc="-1">
              <a:latin typeface="Arial"/>
            </a:endParaRPr>
          </a:p>
          <a:p>
            <a:pPr marL="457200" indent="-452160">
              <a:lnSpc>
                <a:spcPct val="100000"/>
              </a:lnSpc>
              <a:spcBef>
                <a:spcPts val="1001"/>
              </a:spcBef>
              <a:buClr>
                <a:srgbClr val="B01513"/>
              </a:buClr>
              <a:buSzPct val="80000"/>
              <a:buFont typeface="Century Gothic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Front Office</a:t>
            </a:r>
            <a:endParaRPr lang="en-US" sz="1800" b="0" strike="noStrike" spc="-1">
              <a:latin typeface="Arial"/>
            </a:endParaRPr>
          </a:p>
          <a:p>
            <a:pPr marL="457200" indent="-452160">
              <a:lnSpc>
                <a:spcPct val="100000"/>
              </a:lnSpc>
              <a:spcBef>
                <a:spcPts val="1001"/>
              </a:spcBef>
              <a:buClr>
                <a:srgbClr val="B01513"/>
              </a:buClr>
              <a:buSzPct val="80000"/>
              <a:buFont typeface="Century Gothic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Deposit</a:t>
            </a:r>
            <a:endParaRPr lang="en-US" sz="1800" b="0" strike="noStrike" spc="-1">
              <a:latin typeface="Arial"/>
            </a:endParaRPr>
          </a:p>
          <a:p>
            <a:pPr marL="457200" indent="-452160">
              <a:lnSpc>
                <a:spcPct val="100000"/>
              </a:lnSpc>
              <a:spcBef>
                <a:spcPts val="1001"/>
              </a:spcBef>
              <a:buClr>
                <a:srgbClr val="B01513"/>
              </a:buClr>
              <a:buSzPct val="80000"/>
              <a:buFont typeface="Century Gothic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Bond</a:t>
            </a:r>
            <a:endParaRPr lang="en-US" sz="1800" b="0" strike="noStrike" spc="-1">
              <a:latin typeface="Arial"/>
            </a:endParaRPr>
          </a:p>
          <a:p>
            <a:pPr marL="457200" indent="-452160">
              <a:lnSpc>
                <a:spcPct val="100000"/>
              </a:lnSpc>
              <a:spcBef>
                <a:spcPts val="1001"/>
              </a:spcBef>
              <a:buClr>
                <a:srgbClr val="B01513"/>
              </a:buClr>
              <a:buSzPct val="80000"/>
              <a:buFont typeface="Century Gothic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Fund</a:t>
            </a:r>
            <a:endParaRPr lang="en-US" sz="1800" b="0" strike="noStrike" spc="-1">
              <a:latin typeface="Arial"/>
            </a:endParaRPr>
          </a:p>
          <a:p>
            <a:pPr marL="457200" indent="-452160">
              <a:lnSpc>
                <a:spcPct val="100000"/>
              </a:lnSpc>
              <a:spcBef>
                <a:spcPts val="1001"/>
              </a:spcBef>
              <a:buClr>
                <a:srgbClr val="B01513"/>
              </a:buClr>
              <a:buSzPct val="80000"/>
              <a:buFont typeface="Century Gothic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IFA</a:t>
            </a:r>
            <a:endParaRPr lang="en-US" sz="1800" b="0" strike="noStrike" spc="-1">
              <a:latin typeface="Arial"/>
            </a:endParaRPr>
          </a:p>
          <a:p>
            <a:pPr marL="457200" indent="-452160">
              <a:lnSpc>
                <a:spcPct val="100000"/>
              </a:lnSpc>
              <a:spcBef>
                <a:spcPts val="1001"/>
              </a:spcBef>
              <a:buClr>
                <a:srgbClr val="B01513"/>
              </a:buClr>
              <a:buSzPct val="80000"/>
              <a:buFont typeface="Century Gothic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Asset</a:t>
            </a:r>
            <a:endParaRPr lang="en-US" sz="1800" b="0" strike="noStrike" spc="-1">
              <a:latin typeface="Arial"/>
            </a:endParaRPr>
          </a:p>
          <a:p>
            <a:pPr marL="457200" indent="-452160">
              <a:lnSpc>
                <a:spcPct val="100000"/>
              </a:lnSpc>
              <a:spcBef>
                <a:spcPts val="1001"/>
              </a:spcBef>
              <a:buClr>
                <a:srgbClr val="B01513"/>
              </a:buClr>
              <a:buSzPct val="80000"/>
              <a:buFont typeface="Century Gothic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Factoring</a:t>
            </a:r>
            <a:endParaRPr lang="en-US" sz="1800" b="0" strike="noStrike" spc="-1">
              <a:latin typeface="Arial"/>
            </a:endParaRPr>
          </a:p>
          <a:p>
            <a:pPr marL="457200" indent="-452160">
              <a:lnSpc>
                <a:spcPct val="100000"/>
              </a:lnSpc>
              <a:spcBef>
                <a:spcPts val="1001"/>
              </a:spcBef>
              <a:buClr>
                <a:srgbClr val="B01513"/>
              </a:buClr>
              <a:buSzPct val="80000"/>
              <a:buFont typeface="Century Gothic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Price Board</a:t>
            </a:r>
            <a:endParaRPr lang="en-US" sz="1800" b="0" strike="noStrike" spc="-1">
              <a:latin typeface="Arial"/>
            </a:endParaRPr>
          </a:p>
          <a:p>
            <a:pPr marL="457200" indent="-452160">
              <a:lnSpc>
                <a:spcPct val="100000"/>
              </a:lnSpc>
              <a:spcBef>
                <a:spcPts val="1001"/>
              </a:spcBef>
              <a:buClr>
                <a:srgbClr val="B01513"/>
              </a:buClr>
              <a:buSzPct val="80000"/>
              <a:buFont typeface="Century Gothic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HAV System Architecture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/>
          <p:cNvPicPr/>
          <p:nvPr/>
        </p:nvPicPr>
        <p:blipFill>
          <a:blip r:embed="rId2"/>
          <a:stretch/>
        </p:blipFill>
        <p:spPr>
          <a:xfrm>
            <a:off x="2662200" y="85680"/>
            <a:ext cx="6271560" cy="610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003" y="0"/>
            <a:ext cx="6804082" cy="6304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247" y="0"/>
            <a:ext cx="9609506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/>
          <p:nvPr/>
        </p:nvPicPr>
        <p:blipFill>
          <a:blip r:embed="rId2"/>
          <a:stretch/>
        </p:blipFill>
        <p:spPr>
          <a:xfrm>
            <a:off x="1110600" y="274320"/>
            <a:ext cx="10010520" cy="6009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/>
          <p:cNvPicPr/>
          <p:nvPr/>
        </p:nvPicPr>
        <p:blipFill>
          <a:blip r:embed="rId2"/>
          <a:stretch/>
        </p:blipFill>
        <p:spPr>
          <a:xfrm>
            <a:off x="1110600" y="274320"/>
            <a:ext cx="10010520" cy="6009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/>
          <p:cNvPicPr/>
          <p:nvPr/>
        </p:nvPicPr>
        <p:blipFill>
          <a:blip r:embed="rId2"/>
          <a:stretch/>
        </p:blipFill>
        <p:spPr>
          <a:xfrm>
            <a:off x="444600" y="583200"/>
            <a:ext cx="10055880" cy="496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1"/>
          <p:cNvPicPr/>
          <p:nvPr/>
        </p:nvPicPr>
        <p:blipFill>
          <a:blip r:embed="rId2"/>
          <a:stretch/>
        </p:blipFill>
        <p:spPr>
          <a:xfrm>
            <a:off x="2243160" y="547560"/>
            <a:ext cx="5531400" cy="4674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2527</TotalTime>
  <Words>23</Words>
  <Application>Microsoft Office PowerPoint</Application>
  <PresentationFormat>Widescreen</PresentationFormat>
  <Paragraphs>15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DejaVu Sans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Do Duc Minh (IT)</dc:creator>
  <dc:description/>
  <cp:lastModifiedBy>Do Duc Minh (IT)</cp:lastModifiedBy>
  <cp:revision>187</cp:revision>
  <dcterms:created xsi:type="dcterms:W3CDTF">2019-05-27T03:49:23Z</dcterms:created>
  <dcterms:modified xsi:type="dcterms:W3CDTF">2019-07-08T04:15:47Z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13</vt:i4>
  </property>
</Properties>
</file>