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C8"/>
    <a:srgbClr val="EAB5B6"/>
    <a:srgbClr val="E6B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2"/>
    <p:restoredTop sz="94694"/>
  </p:normalViewPr>
  <p:slideViewPr>
    <p:cSldViewPr snapToGrid="0" snapToObjects="1">
      <p:cViewPr varScale="1">
        <p:scale>
          <a:sx n="53" d="100"/>
          <a:sy n="53" d="100"/>
        </p:scale>
        <p:origin x="16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A581C-F002-4E47-A9AD-162F21DC5D6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633DE-C377-D146-90A0-204AC6734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8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633DE-C377-D146-90A0-204AC67349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0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7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0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0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7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0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7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0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9EB-C482-984F-ABF1-A6560E7D912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6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0C9EB-C482-984F-ABF1-A6560E7D912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36E60-0756-174F-A999-B4843553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4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13" Type="http://schemas.openxmlformats.org/officeDocument/2006/relationships/image" Target="../media/image11.tif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tif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F71E1AAB-3F87-234E-9FAE-38144F7188A4}"/>
              </a:ext>
            </a:extLst>
          </p:cNvPr>
          <p:cNvSpPr/>
          <p:nvPr/>
        </p:nvSpPr>
        <p:spPr>
          <a:xfrm>
            <a:off x="5939213" y="7335369"/>
            <a:ext cx="4237572" cy="1531186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A29F013-205C-384F-AD72-73BDEEAF87D2}"/>
              </a:ext>
            </a:extLst>
          </p:cNvPr>
          <p:cNvSpPr/>
          <p:nvPr/>
        </p:nvSpPr>
        <p:spPr>
          <a:xfrm>
            <a:off x="14666587" y="3703216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HNX GW PS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FB2340-1AFE-1043-9B5E-2A6F2127E6B6}"/>
              </a:ext>
            </a:extLst>
          </p:cNvPr>
          <p:cNvCxnSpPr>
            <a:stCxn id="5" idx="3"/>
          </p:cNvCxnSpPr>
          <p:nvPr/>
        </p:nvCxnSpPr>
        <p:spPr>
          <a:xfrm>
            <a:off x="15472346" y="3920499"/>
            <a:ext cx="307817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6C4957-0929-054C-BA82-7FB533FAB38F}"/>
              </a:ext>
            </a:extLst>
          </p:cNvPr>
          <p:cNvCxnSpPr>
            <a:cxnSpLocks/>
          </p:cNvCxnSpPr>
          <p:nvPr/>
        </p:nvCxnSpPr>
        <p:spPr>
          <a:xfrm flipH="1">
            <a:off x="14354242" y="3925025"/>
            <a:ext cx="31234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9C04725-79E5-AB43-BF86-B9DA49020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298" y="2689596"/>
            <a:ext cx="837606" cy="670085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34FE350-4D91-104E-8EF8-8A42B285B3C2}"/>
              </a:ext>
            </a:extLst>
          </p:cNvPr>
          <p:cNvSpPr/>
          <p:nvPr/>
        </p:nvSpPr>
        <p:spPr>
          <a:xfrm>
            <a:off x="8660745" y="2821854"/>
            <a:ext cx="1511929" cy="4345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NFO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3ECFF7-AD50-DD45-A4BB-D79FE04923CD}"/>
              </a:ext>
            </a:extLst>
          </p:cNvPr>
          <p:cNvCxnSpPr>
            <a:cxnSpLocks/>
          </p:cNvCxnSpPr>
          <p:nvPr/>
        </p:nvCxnSpPr>
        <p:spPr>
          <a:xfrm>
            <a:off x="10172674" y="3039137"/>
            <a:ext cx="307817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E48E10A-420C-B441-AFAC-D71A9239A977}"/>
              </a:ext>
            </a:extLst>
          </p:cNvPr>
          <p:cNvSpPr txBox="1"/>
          <p:nvPr/>
        </p:nvSpPr>
        <p:spPr>
          <a:xfrm>
            <a:off x="10279052" y="2764903"/>
            <a:ext cx="402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Socket Client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56F113-FB9B-A147-AD03-063FA4401A6C}"/>
              </a:ext>
            </a:extLst>
          </p:cNvPr>
          <p:cNvCxnSpPr>
            <a:cxnSpLocks/>
          </p:cNvCxnSpPr>
          <p:nvPr/>
        </p:nvCxnSpPr>
        <p:spPr>
          <a:xfrm flipH="1">
            <a:off x="8348400" y="2935022"/>
            <a:ext cx="31234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268592-F1EB-D542-BB93-C5F578DC8AC3}"/>
              </a:ext>
            </a:extLst>
          </p:cNvPr>
          <p:cNvCxnSpPr>
            <a:cxnSpLocks/>
          </p:cNvCxnSpPr>
          <p:nvPr/>
        </p:nvCxnSpPr>
        <p:spPr>
          <a:xfrm flipH="1">
            <a:off x="8348400" y="3132538"/>
            <a:ext cx="312345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26B344-7A7E-9247-A35D-A4178D780730}"/>
              </a:ext>
            </a:extLst>
          </p:cNvPr>
          <p:cNvSpPr txBox="1"/>
          <p:nvPr/>
        </p:nvSpPr>
        <p:spPr>
          <a:xfrm>
            <a:off x="8033791" y="2710076"/>
            <a:ext cx="7242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 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063C3B-C8D9-A841-9DB2-CCC8BC77C3BE}"/>
              </a:ext>
            </a:extLst>
          </p:cNvPr>
          <p:cNvSpPr txBox="1"/>
          <p:nvPr/>
        </p:nvSpPr>
        <p:spPr>
          <a:xfrm>
            <a:off x="8093338" y="3202599"/>
            <a:ext cx="7242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Rest API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DAED1B9-A247-3B42-910B-0D2B7A2C3E9D}"/>
              </a:ext>
            </a:extLst>
          </p:cNvPr>
          <p:cNvSpPr/>
          <p:nvPr/>
        </p:nvSpPr>
        <p:spPr>
          <a:xfrm>
            <a:off x="14666587" y="2820503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HNX GW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F4E087-8DAB-DE48-B2A4-BD239A8AC2BF}"/>
              </a:ext>
            </a:extLst>
          </p:cNvPr>
          <p:cNvCxnSpPr>
            <a:stCxn id="31" idx="3"/>
          </p:cNvCxnSpPr>
          <p:nvPr/>
        </p:nvCxnSpPr>
        <p:spPr>
          <a:xfrm>
            <a:off x="15472346" y="3037786"/>
            <a:ext cx="307817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E0694BE-7689-F14F-AC16-225BAE2AE7A6}"/>
              </a:ext>
            </a:extLst>
          </p:cNvPr>
          <p:cNvSpPr txBox="1"/>
          <p:nvPr/>
        </p:nvSpPr>
        <p:spPr>
          <a:xfrm>
            <a:off x="15587778" y="2734972"/>
            <a:ext cx="409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 Client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4E7F4B-87B2-1240-9029-AD5BAFA6661A}"/>
              </a:ext>
            </a:extLst>
          </p:cNvPr>
          <p:cNvCxnSpPr>
            <a:cxnSpLocks/>
          </p:cNvCxnSpPr>
          <p:nvPr/>
        </p:nvCxnSpPr>
        <p:spPr>
          <a:xfrm flipH="1">
            <a:off x="14354242" y="3033259"/>
            <a:ext cx="31234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0E9A220-C3A0-E74F-9D74-1D1D2E3E8A3C}"/>
              </a:ext>
            </a:extLst>
          </p:cNvPr>
          <p:cNvSpPr txBox="1"/>
          <p:nvPr/>
        </p:nvSpPr>
        <p:spPr>
          <a:xfrm>
            <a:off x="14141482" y="2730452"/>
            <a:ext cx="40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 Server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118B02-8FE1-8E49-871C-BE5D4B054A08}"/>
              </a:ext>
            </a:extLst>
          </p:cNvPr>
          <p:cNvCxnSpPr>
            <a:cxnSpLocks/>
          </p:cNvCxnSpPr>
          <p:nvPr/>
        </p:nvCxnSpPr>
        <p:spPr>
          <a:xfrm>
            <a:off x="15472346" y="4799081"/>
            <a:ext cx="307817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0FD274-BF0A-B643-81D8-CD9B5D484300}"/>
              </a:ext>
            </a:extLst>
          </p:cNvPr>
          <p:cNvCxnSpPr>
            <a:cxnSpLocks/>
          </p:cNvCxnSpPr>
          <p:nvPr/>
        </p:nvCxnSpPr>
        <p:spPr>
          <a:xfrm flipH="1">
            <a:off x="14354242" y="4785500"/>
            <a:ext cx="31234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1A428A5E-F602-1641-AF67-5D75A2399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1417" y="4578301"/>
            <a:ext cx="605135" cy="69158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DF9D79E-54EB-6B40-8F22-0CA16353CFA2}"/>
              </a:ext>
            </a:extLst>
          </p:cNvPr>
          <p:cNvSpPr txBox="1"/>
          <p:nvPr/>
        </p:nvSpPr>
        <p:spPr>
          <a:xfrm>
            <a:off x="15587778" y="3613646"/>
            <a:ext cx="409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 Client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A9CC2D-A201-D44D-8566-AB23381EC6EC}"/>
              </a:ext>
            </a:extLst>
          </p:cNvPr>
          <p:cNvSpPr txBox="1"/>
          <p:nvPr/>
        </p:nvSpPr>
        <p:spPr>
          <a:xfrm>
            <a:off x="15587775" y="4506283"/>
            <a:ext cx="502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 Client TCP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48AE6B-DC6D-7842-81E3-07DE580124FE}"/>
              </a:ext>
            </a:extLst>
          </p:cNvPr>
          <p:cNvSpPr txBox="1"/>
          <p:nvPr/>
        </p:nvSpPr>
        <p:spPr>
          <a:xfrm>
            <a:off x="14141482" y="3614989"/>
            <a:ext cx="40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 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672BE8-685E-314A-BFC7-51A5B7CD3E03}"/>
              </a:ext>
            </a:extLst>
          </p:cNvPr>
          <p:cNvSpPr txBox="1"/>
          <p:nvPr/>
        </p:nvSpPr>
        <p:spPr>
          <a:xfrm>
            <a:off x="14141482" y="4489500"/>
            <a:ext cx="40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 Server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65F159-CFF2-454A-AB86-BA1DCFEE361C}"/>
              </a:ext>
            </a:extLst>
          </p:cNvPr>
          <p:cNvCxnSpPr>
            <a:cxnSpLocks/>
          </p:cNvCxnSpPr>
          <p:nvPr/>
        </p:nvCxnSpPr>
        <p:spPr>
          <a:xfrm>
            <a:off x="15472346" y="4980150"/>
            <a:ext cx="307817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833020-A6D8-0E41-83C9-51FDC2BB9A33}"/>
              </a:ext>
            </a:extLst>
          </p:cNvPr>
          <p:cNvCxnSpPr>
            <a:cxnSpLocks/>
          </p:cNvCxnSpPr>
          <p:nvPr/>
        </p:nvCxnSpPr>
        <p:spPr>
          <a:xfrm flipH="1">
            <a:off x="14354242" y="4985072"/>
            <a:ext cx="31234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>
            <a:extLst>
              <a:ext uri="{FF2B5EF4-FFF2-40B4-BE49-F238E27FC236}">
                <a16:creationId xmlns:a16="http://schemas.microsoft.com/office/drawing/2014/main" id="{18BC8CCF-F58A-994C-8935-5CE7181E2456}"/>
              </a:ext>
            </a:extLst>
          </p:cNvPr>
          <p:cNvSpPr/>
          <p:nvPr/>
        </p:nvSpPr>
        <p:spPr>
          <a:xfrm flipV="1">
            <a:off x="15827690" y="2987680"/>
            <a:ext cx="1049246" cy="45719"/>
          </a:xfrm>
          <a:custGeom>
            <a:avLst/>
            <a:gdLst>
              <a:gd name="connsiteX0" fmla="*/ 0 w 484361"/>
              <a:gd name="connsiteY0" fmla="*/ 0 h 0"/>
              <a:gd name="connsiteX1" fmla="*/ 484361 w 48436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361">
                <a:moveTo>
                  <a:pt x="0" y="0"/>
                </a:moveTo>
                <a:lnTo>
                  <a:pt x="484361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EFA12050-B803-3D46-8924-E86C0AC9A331}"/>
              </a:ext>
            </a:extLst>
          </p:cNvPr>
          <p:cNvSpPr/>
          <p:nvPr/>
        </p:nvSpPr>
        <p:spPr>
          <a:xfrm>
            <a:off x="15827689" y="3339222"/>
            <a:ext cx="1352537" cy="581280"/>
          </a:xfrm>
          <a:custGeom>
            <a:avLst/>
            <a:gdLst>
              <a:gd name="connsiteX0" fmla="*/ 0 w 792179"/>
              <a:gd name="connsiteY0" fmla="*/ 805759 h 805759"/>
              <a:gd name="connsiteX1" fmla="*/ 792179 w 792179"/>
              <a:gd name="connsiteY1" fmla="*/ 805759 h 805759"/>
              <a:gd name="connsiteX2" fmla="*/ 792179 w 792179"/>
              <a:gd name="connsiteY2" fmla="*/ 0 h 80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179" h="805759">
                <a:moveTo>
                  <a:pt x="0" y="805759"/>
                </a:moveTo>
                <a:lnTo>
                  <a:pt x="792179" y="805759"/>
                </a:lnTo>
                <a:lnTo>
                  <a:pt x="792179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86F5B899-85F3-C845-869A-0F311B55F7E5}"/>
              </a:ext>
            </a:extLst>
          </p:cNvPr>
          <p:cNvSpPr/>
          <p:nvPr/>
        </p:nvSpPr>
        <p:spPr>
          <a:xfrm flipV="1">
            <a:off x="15827689" y="4761106"/>
            <a:ext cx="1121670" cy="45719"/>
          </a:xfrm>
          <a:custGeom>
            <a:avLst/>
            <a:gdLst>
              <a:gd name="connsiteX0" fmla="*/ 0 w 556788"/>
              <a:gd name="connsiteY0" fmla="*/ 0 h 0"/>
              <a:gd name="connsiteX1" fmla="*/ 556788 w 5567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6788">
                <a:moveTo>
                  <a:pt x="0" y="0"/>
                </a:moveTo>
                <a:lnTo>
                  <a:pt x="556788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E1A67B6A-3B43-254C-AEF6-74E02A9676DA}"/>
              </a:ext>
            </a:extLst>
          </p:cNvPr>
          <p:cNvSpPr/>
          <p:nvPr/>
        </p:nvSpPr>
        <p:spPr>
          <a:xfrm>
            <a:off x="15827689" y="4972009"/>
            <a:ext cx="1121670" cy="45719"/>
          </a:xfrm>
          <a:custGeom>
            <a:avLst/>
            <a:gdLst>
              <a:gd name="connsiteX0" fmla="*/ 0 w 556788"/>
              <a:gd name="connsiteY0" fmla="*/ 0 h 0"/>
              <a:gd name="connsiteX1" fmla="*/ 556788 w 5567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6788">
                <a:moveTo>
                  <a:pt x="0" y="0"/>
                </a:moveTo>
                <a:lnTo>
                  <a:pt x="556788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413A65-8B23-B549-A279-83BE2FC95C56}"/>
              </a:ext>
            </a:extLst>
          </p:cNvPr>
          <p:cNvSpPr txBox="1"/>
          <p:nvPr/>
        </p:nvSpPr>
        <p:spPr>
          <a:xfrm>
            <a:off x="15587775" y="4980150"/>
            <a:ext cx="502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UDP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F2C76BD-D86D-4E4F-B0A0-A49A8C1A0CE0}"/>
              </a:ext>
            </a:extLst>
          </p:cNvPr>
          <p:cNvSpPr/>
          <p:nvPr/>
        </p:nvSpPr>
        <p:spPr>
          <a:xfrm>
            <a:off x="12059189" y="2820503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Internal GW HNX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47EFA5A-ED64-CA46-A754-607BB2988A59}"/>
              </a:ext>
            </a:extLst>
          </p:cNvPr>
          <p:cNvCxnSpPr>
            <a:stCxn id="58" idx="3"/>
          </p:cNvCxnSpPr>
          <p:nvPr/>
        </p:nvCxnSpPr>
        <p:spPr>
          <a:xfrm>
            <a:off x="12864948" y="3037786"/>
            <a:ext cx="307817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B8EFF6C-DBA2-6144-B214-28EAFEC651B2}"/>
              </a:ext>
            </a:extLst>
          </p:cNvPr>
          <p:cNvSpPr txBox="1"/>
          <p:nvPr/>
        </p:nvSpPr>
        <p:spPr>
          <a:xfrm>
            <a:off x="12980380" y="2734972"/>
            <a:ext cx="409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 Client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8BE7864-DC5E-AA4B-A073-419B3963B2AC}"/>
              </a:ext>
            </a:extLst>
          </p:cNvPr>
          <p:cNvCxnSpPr>
            <a:cxnSpLocks/>
          </p:cNvCxnSpPr>
          <p:nvPr/>
        </p:nvCxnSpPr>
        <p:spPr>
          <a:xfrm flipH="1">
            <a:off x="11746844" y="3033259"/>
            <a:ext cx="31234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230B66-8F7C-6644-8130-40D7B2C1AF71}"/>
              </a:ext>
            </a:extLst>
          </p:cNvPr>
          <p:cNvSpPr txBox="1"/>
          <p:nvPr/>
        </p:nvSpPr>
        <p:spPr>
          <a:xfrm>
            <a:off x="11534084" y="2730452"/>
            <a:ext cx="40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 Server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C3D6159-CEA4-F841-ACC1-4970CA9C1901}"/>
              </a:ext>
            </a:extLst>
          </p:cNvPr>
          <p:cNvSpPr/>
          <p:nvPr/>
        </p:nvSpPr>
        <p:spPr>
          <a:xfrm>
            <a:off x="12059189" y="3703216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Internal GW PS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8D2E2E-A970-B445-AFB6-89FBAA508605}"/>
              </a:ext>
            </a:extLst>
          </p:cNvPr>
          <p:cNvCxnSpPr>
            <a:stCxn id="63" idx="3"/>
          </p:cNvCxnSpPr>
          <p:nvPr/>
        </p:nvCxnSpPr>
        <p:spPr>
          <a:xfrm>
            <a:off x="12864948" y="3920499"/>
            <a:ext cx="307817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91030C8-B05E-3D40-A003-605109E432E5}"/>
              </a:ext>
            </a:extLst>
          </p:cNvPr>
          <p:cNvCxnSpPr>
            <a:cxnSpLocks/>
          </p:cNvCxnSpPr>
          <p:nvPr/>
        </p:nvCxnSpPr>
        <p:spPr>
          <a:xfrm flipH="1">
            <a:off x="11746844" y="3925025"/>
            <a:ext cx="31234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ED84295-ACD5-0645-B512-F4C18BE03260}"/>
              </a:ext>
            </a:extLst>
          </p:cNvPr>
          <p:cNvSpPr txBox="1"/>
          <p:nvPr/>
        </p:nvSpPr>
        <p:spPr>
          <a:xfrm>
            <a:off x="12980380" y="3613646"/>
            <a:ext cx="409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 Client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C2B20A-95F5-6547-844C-90D53B2A9B4D}"/>
              </a:ext>
            </a:extLst>
          </p:cNvPr>
          <p:cNvSpPr txBox="1"/>
          <p:nvPr/>
        </p:nvSpPr>
        <p:spPr>
          <a:xfrm>
            <a:off x="11534084" y="3614989"/>
            <a:ext cx="40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 Server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D5B07A5-5B05-9E47-B5E5-414DF14F8DF1}"/>
              </a:ext>
            </a:extLst>
          </p:cNvPr>
          <p:cNvSpPr/>
          <p:nvPr/>
        </p:nvSpPr>
        <p:spPr>
          <a:xfrm>
            <a:off x="12059189" y="4568933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Internal GW HSX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84DF6A3-68B2-444A-8E89-6F3923E986E3}"/>
              </a:ext>
            </a:extLst>
          </p:cNvPr>
          <p:cNvCxnSpPr>
            <a:stCxn id="68" idx="3"/>
          </p:cNvCxnSpPr>
          <p:nvPr/>
        </p:nvCxnSpPr>
        <p:spPr>
          <a:xfrm>
            <a:off x="12864948" y="4786216"/>
            <a:ext cx="307817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864E8BD-DD86-FC46-8611-B42CCFB2127F}"/>
              </a:ext>
            </a:extLst>
          </p:cNvPr>
          <p:cNvCxnSpPr>
            <a:cxnSpLocks/>
          </p:cNvCxnSpPr>
          <p:nvPr/>
        </p:nvCxnSpPr>
        <p:spPr>
          <a:xfrm flipH="1">
            <a:off x="11746844" y="4790742"/>
            <a:ext cx="31234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6C0530E-5714-1146-908F-CBE732D924E0}"/>
              </a:ext>
            </a:extLst>
          </p:cNvPr>
          <p:cNvSpPr txBox="1"/>
          <p:nvPr/>
        </p:nvSpPr>
        <p:spPr>
          <a:xfrm>
            <a:off x="12980380" y="4479363"/>
            <a:ext cx="409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 Client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67D7449-49C1-0041-8354-0E76B8A91043}"/>
              </a:ext>
            </a:extLst>
          </p:cNvPr>
          <p:cNvSpPr txBox="1"/>
          <p:nvPr/>
        </p:nvSpPr>
        <p:spPr>
          <a:xfrm>
            <a:off x="11534084" y="4480706"/>
            <a:ext cx="40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 Server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4823788B-6A8B-3644-A5F2-0BC95E44AD93}"/>
              </a:ext>
            </a:extLst>
          </p:cNvPr>
          <p:cNvSpPr/>
          <p:nvPr/>
        </p:nvSpPr>
        <p:spPr>
          <a:xfrm>
            <a:off x="12059189" y="5563873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GW Market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E128B59-DBA3-8D41-ABC5-6650A5DE03EC}"/>
              </a:ext>
            </a:extLst>
          </p:cNvPr>
          <p:cNvCxnSpPr>
            <a:stCxn id="73" idx="3"/>
          </p:cNvCxnSpPr>
          <p:nvPr/>
        </p:nvCxnSpPr>
        <p:spPr>
          <a:xfrm>
            <a:off x="12864948" y="5781156"/>
            <a:ext cx="307817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3FC5B3B-6453-4E45-A1D9-26A6D9480E6E}"/>
              </a:ext>
            </a:extLst>
          </p:cNvPr>
          <p:cNvSpPr txBox="1"/>
          <p:nvPr/>
        </p:nvSpPr>
        <p:spPr>
          <a:xfrm>
            <a:off x="12980380" y="5474303"/>
            <a:ext cx="409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 Client</a:t>
            </a: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2E0B25B5-4AA9-654A-8487-F3178D33C23A}"/>
              </a:ext>
            </a:extLst>
          </p:cNvPr>
          <p:cNvSpPr/>
          <p:nvPr/>
        </p:nvSpPr>
        <p:spPr>
          <a:xfrm flipV="1">
            <a:off x="13213504" y="2992069"/>
            <a:ext cx="1104520" cy="45719"/>
          </a:xfrm>
          <a:custGeom>
            <a:avLst/>
            <a:gdLst>
              <a:gd name="connsiteX0" fmla="*/ 0 w 484361"/>
              <a:gd name="connsiteY0" fmla="*/ 0 h 0"/>
              <a:gd name="connsiteX1" fmla="*/ 484361 w 48436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361">
                <a:moveTo>
                  <a:pt x="0" y="0"/>
                </a:moveTo>
                <a:lnTo>
                  <a:pt x="484361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9A36C312-6FFF-0349-8C65-D0D96BA663AA}"/>
              </a:ext>
            </a:extLst>
          </p:cNvPr>
          <p:cNvSpPr/>
          <p:nvPr/>
        </p:nvSpPr>
        <p:spPr>
          <a:xfrm flipV="1">
            <a:off x="13213504" y="3874783"/>
            <a:ext cx="1104520" cy="45719"/>
          </a:xfrm>
          <a:custGeom>
            <a:avLst/>
            <a:gdLst>
              <a:gd name="connsiteX0" fmla="*/ 0 w 484361"/>
              <a:gd name="connsiteY0" fmla="*/ 0 h 0"/>
              <a:gd name="connsiteX1" fmla="*/ 484361 w 48436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361">
                <a:moveTo>
                  <a:pt x="0" y="0"/>
                </a:moveTo>
                <a:lnTo>
                  <a:pt x="484361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B890EFC4-AE12-4248-AC8D-47CBF86ED3EA}"/>
              </a:ext>
            </a:extLst>
          </p:cNvPr>
          <p:cNvSpPr/>
          <p:nvPr/>
        </p:nvSpPr>
        <p:spPr>
          <a:xfrm flipV="1">
            <a:off x="13213504" y="4739337"/>
            <a:ext cx="1104520" cy="45719"/>
          </a:xfrm>
          <a:custGeom>
            <a:avLst/>
            <a:gdLst>
              <a:gd name="connsiteX0" fmla="*/ 0 w 484361"/>
              <a:gd name="connsiteY0" fmla="*/ 0 h 0"/>
              <a:gd name="connsiteX1" fmla="*/ 484361 w 48436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361">
                <a:moveTo>
                  <a:pt x="0" y="0"/>
                </a:moveTo>
                <a:lnTo>
                  <a:pt x="484361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15A05AD7-BA83-6E40-A5AF-1456E54736C1}"/>
              </a:ext>
            </a:extLst>
          </p:cNvPr>
          <p:cNvSpPr/>
          <p:nvPr/>
        </p:nvSpPr>
        <p:spPr>
          <a:xfrm>
            <a:off x="13208980" y="4988809"/>
            <a:ext cx="1104523" cy="792339"/>
          </a:xfrm>
          <a:custGeom>
            <a:avLst/>
            <a:gdLst>
              <a:gd name="connsiteX0" fmla="*/ 0 w 1104523"/>
              <a:gd name="connsiteY0" fmla="*/ 407406 h 407406"/>
              <a:gd name="connsiteX1" fmla="*/ 828392 w 1104523"/>
              <a:gd name="connsiteY1" fmla="*/ 407406 h 407406"/>
              <a:gd name="connsiteX2" fmla="*/ 828392 w 1104523"/>
              <a:gd name="connsiteY2" fmla="*/ 0 h 407406"/>
              <a:gd name="connsiteX3" fmla="*/ 1104523 w 1104523"/>
              <a:gd name="connsiteY3" fmla="*/ 0 h 40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523" h="407406">
                <a:moveTo>
                  <a:pt x="0" y="407406"/>
                </a:moveTo>
                <a:lnTo>
                  <a:pt x="828392" y="407406"/>
                </a:lnTo>
                <a:lnTo>
                  <a:pt x="828392" y="0"/>
                </a:lnTo>
                <a:lnTo>
                  <a:pt x="1104523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7A2CFC-EDF0-0947-9337-3F3088648A7B}"/>
              </a:ext>
            </a:extLst>
          </p:cNvPr>
          <p:cNvSpPr txBox="1"/>
          <p:nvPr/>
        </p:nvSpPr>
        <p:spPr>
          <a:xfrm>
            <a:off x="13523586" y="2820506"/>
            <a:ext cx="502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FIX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BF5127-8A9C-5044-A800-AB0A9A58C5E9}"/>
              </a:ext>
            </a:extLst>
          </p:cNvPr>
          <p:cNvSpPr txBox="1"/>
          <p:nvPr/>
        </p:nvSpPr>
        <p:spPr>
          <a:xfrm>
            <a:off x="13523586" y="3721368"/>
            <a:ext cx="502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FIX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93EDBAF-447E-2548-8191-9B245F1A1DFE}"/>
              </a:ext>
            </a:extLst>
          </p:cNvPr>
          <p:cNvSpPr txBox="1"/>
          <p:nvPr/>
        </p:nvSpPr>
        <p:spPr>
          <a:xfrm>
            <a:off x="13523586" y="4575230"/>
            <a:ext cx="502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FIX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B654B32-4742-4745-87D7-5DB165842FFA}"/>
              </a:ext>
            </a:extLst>
          </p:cNvPr>
          <p:cNvSpPr txBox="1"/>
          <p:nvPr/>
        </p:nvSpPr>
        <p:spPr>
          <a:xfrm>
            <a:off x="13523586" y="5556804"/>
            <a:ext cx="502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TCP</a:t>
            </a:r>
          </a:p>
        </p:txBody>
      </p:sp>
      <p:sp>
        <p:nvSpPr>
          <p:cNvPr id="86" name="Can 85">
            <a:extLst>
              <a:ext uri="{FF2B5EF4-FFF2-40B4-BE49-F238E27FC236}">
                <a16:creationId xmlns:a16="http://schemas.microsoft.com/office/drawing/2014/main" id="{008C2FBF-2A22-7244-84CB-93F0035E5372}"/>
              </a:ext>
            </a:extLst>
          </p:cNvPr>
          <p:cNvSpPr/>
          <p:nvPr/>
        </p:nvSpPr>
        <p:spPr>
          <a:xfrm>
            <a:off x="6572339" y="4583948"/>
            <a:ext cx="987091" cy="1782841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62DB2715-7A66-844B-967A-0A9D2EF9D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976" y="5401305"/>
            <a:ext cx="692527" cy="17936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7B8004F6-DFCC-BA45-BE73-41C2EC459C5E}"/>
              </a:ext>
            </a:extLst>
          </p:cNvPr>
          <p:cNvSpPr/>
          <p:nvPr/>
        </p:nvSpPr>
        <p:spPr>
          <a:xfrm>
            <a:off x="8656329" y="4690634"/>
            <a:ext cx="1511928" cy="66709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TimesTen Master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43A92048-B9CE-0E48-B786-391C5A0B1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9605" y="4694248"/>
            <a:ext cx="428877" cy="111076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8E030107-857F-084B-B724-83F9F8B0FE0E}"/>
              </a:ext>
            </a:extLst>
          </p:cNvPr>
          <p:cNvSpPr/>
          <p:nvPr/>
        </p:nvSpPr>
        <p:spPr>
          <a:xfrm>
            <a:off x="9443981" y="3533792"/>
            <a:ext cx="724276" cy="340991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TimesTen Sub</a:t>
            </a: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E39C08EB-76F1-AC41-A7FE-9D9E56821F07}"/>
              </a:ext>
            </a:extLst>
          </p:cNvPr>
          <p:cNvSpPr/>
          <p:nvPr/>
        </p:nvSpPr>
        <p:spPr>
          <a:xfrm>
            <a:off x="10511044" y="3033261"/>
            <a:ext cx="1186004" cy="0"/>
          </a:xfrm>
          <a:custGeom>
            <a:avLst/>
            <a:gdLst>
              <a:gd name="connsiteX0" fmla="*/ 0 w 1186004"/>
              <a:gd name="connsiteY0" fmla="*/ 0 h 0"/>
              <a:gd name="connsiteX1" fmla="*/ 1186004 w 11860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6004">
                <a:moveTo>
                  <a:pt x="0" y="0"/>
                </a:moveTo>
                <a:lnTo>
                  <a:pt x="1186004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FC1904DC-9796-F04B-A309-C24E016A482F}"/>
              </a:ext>
            </a:extLst>
          </p:cNvPr>
          <p:cNvSpPr/>
          <p:nvPr/>
        </p:nvSpPr>
        <p:spPr>
          <a:xfrm>
            <a:off x="11280592" y="3033262"/>
            <a:ext cx="416459" cy="1760899"/>
          </a:xfrm>
          <a:custGeom>
            <a:avLst/>
            <a:gdLst>
              <a:gd name="connsiteX0" fmla="*/ 0 w 488887"/>
              <a:gd name="connsiteY0" fmla="*/ 0 h 1760899"/>
              <a:gd name="connsiteX1" fmla="*/ 0 w 488887"/>
              <a:gd name="connsiteY1" fmla="*/ 1760899 h 1760899"/>
              <a:gd name="connsiteX2" fmla="*/ 488887 w 488887"/>
              <a:gd name="connsiteY2" fmla="*/ 1760899 h 176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887" h="1760899">
                <a:moveTo>
                  <a:pt x="0" y="0"/>
                </a:moveTo>
                <a:lnTo>
                  <a:pt x="0" y="1760899"/>
                </a:lnTo>
                <a:lnTo>
                  <a:pt x="488887" y="1760899"/>
                </a:ln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94C89F3-2056-C34A-9F61-D38161143B65}"/>
              </a:ext>
            </a:extLst>
          </p:cNvPr>
          <p:cNvSpPr/>
          <p:nvPr/>
        </p:nvSpPr>
        <p:spPr>
          <a:xfrm>
            <a:off x="11280589" y="3925025"/>
            <a:ext cx="407406" cy="0"/>
          </a:xfrm>
          <a:custGeom>
            <a:avLst/>
            <a:gdLst>
              <a:gd name="connsiteX0" fmla="*/ 0 w 407406"/>
              <a:gd name="connsiteY0" fmla="*/ 0 h 0"/>
              <a:gd name="connsiteX1" fmla="*/ 407406 w 40740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7406">
                <a:moveTo>
                  <a:pt x="0" y="0"/>
                </a:moveTo>
                <a:lnTo>
                  <a:pt x="407406" y="0"/>
                </a:ln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E7C4668-F86C-4049-BB9F-54963800C126}"/>
              </a:ext>
            </a:extLst>
          </p:cNvPr>
          <p:cNvGrpSpPr/>
          <p:nvPr/>
        </p:nvGrpSpPr>
        <p:grpSpPr>
          <a:xfrm rot="5400000">
            <a:off x="11238905" y="3314300"/>
            <a:ext cx="78087" cy="81330"/>
            <a:chOff x="6109957" y="1565634"/>
            <a:chExt cx="78087" cy="81330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54753C8D-2693-5E47-B6AA-6AF22AFDE24F}"/>
                </a:ext>
              </a:extLst>
            </p:cNvPr>
            <p:cNvSpPr/>
            <p:nvPr/>
          </p:nvSpPr>
          <p:spPr>
            <a:xfrm>
              <a:off x="6109957" y="1570461"/>
              <a:ext cx="78087" cy="76503"/>
            </a:xfrm>
            <a:prstGeom prst="arc">
              <a:avLst/>
            </a:prstGeom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92DFE866-EBF4-414B-A0D1-890077F4F565}"/>
                </a:ext>
              </a:extLst>
            </p:cNvPr>
            <p:cNvSpPr/>
            <p:nvPr/>
          </p:nvSpPr>
          <p:spPr>
            <a:xfrm rot="5400000">
              <a:off x="6109956" y="1566426"/>
              <a:ext cx="78087" cy="76503"/>
            </a:xfrm>
            <a:prstGeom prst="arc">
              <a:avLst/>
            </a:prstGeom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3" name="Freeform 102">
            <a:extLst>
              <a:ext uri="{FF2B5EF4-FFF2-40B4-BE49-F238E27FC236}">
                <a16:creationId xmlns:a16="http://schemas.microsoft.com/office/drawing/2014/main" id="{BC94C11F-B132-824F-A894-64EA1779F544}"/>
              </a:ext>
            </a:extLst>
          </p:cNvPr>
          <p:cNvSpPr/>
          <p:nvPr/>
        </p:nvSpPr>
        <p:spPr>
          <a:xfrm>
            <a:off x="11312437" y="3254719"/>
            <a:ext cx="1138136" cy="110247"/>
          </a:xfrm>
          <a:custGeom>
            <a:avLst/>
            <a:gdLst>
              <a:gd name="connsiteX0" fmla="*/ 1138136 w 1138136"/>
              <a:gd name="connsiteY0" fmla="*/ 0 h 110247"/>
              <a:gd name="connsiteX1" fmla="*/ 1138136 w 1138136"/>
              <a:gd name="connsiteY1" fmla="*/ 110247 h 110247"/>
              <a:gd name="connsiteX2" fmla="*/ 0 w 1138136"/>
              <a:gd name="connsiteY2" fmla="*/ 110247 h 11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8136" h="110247">
                <a:moveTo>
                  <a:pt x="1138136" y="0"/>
                </a:moveTo>
                <a:lnTo>
                  <a:pt x="1138136" y="110247"/>
                </a:lnTo>
                <a:lnTo>
                  <a:pt x="0" y="110247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0E821690-51B3-5841-A33F-B80B61744B7B}"/>
              </a:ext>
            </a:extLst>
          </p:cNvPr>
          <p:cNvSpPr/>
          <p:nvPr/>
        </p:nvSpPr>
        <p:spPr>
          <a:xfrm>
            <a:off x="11312437" y="4131223"/>
            <a:ext cx="1138136" cy="110247"/>
          </a:xfrm>
          <a:custGeom>
            <a:avLst/>
            <a:gdLst>
              <a:gd name="connsiteX0" fmla="*/ 1138136 w 1138136"/>
              <a:gd name="connsiteY0" fmla="*/ 0 h 110247"/>
              <a:gd name="connsiteX1" fmla="*/ 1138136 w 1138136"/>
              <a:gd name="connsiteY1" fmla="*/ 110247 h 110247"/>
              <a:gd name="connsiteX2" fmla="*/ 0 w 1138136"/>
              <a:gd name="connsiteY2" fmla="*/ 110247 h 11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8136" h="110247">
                <a:moveTo>
                  <a:pt x="1138136" y="0"/>
                </a:moveTo>
                <a:lnTo>
                  <a:pt x="1138136" y="110247"/>
                </a:lnTo>
                <a:lnTo>
                  <a:pt x="0" y="110247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0AD78D06-D07A-6F45-8899-2E447021DB0B}"/>
              </a:ext>
            </a:extLst>
          </p:cNvPr>
          <p:cNvSpPr/>
          <p:nvPr/>
        </p:nvSpPr>
        <p:spPr>
          <a:xfrm>
            <a:off x="10168258" y="5006513"/>
            <a:ext cx="2282316" cy="110247"/>
          </a:xfrm>
          <a:custGeom>
            <a:avLst/>
            <a:gdLst>
              <a:gd name="connsiteX0" fmla="*/ 1138136 w 1138136"/>
              <a:gd name="connsiteY0" fmla="*/ 0 h 110247"/>
              <a:gd name="connsiteX1" fmla="*/ 1138136 w 1138136"/>
              <a:gd name="connsiteY1" fmla="*/ 110247 h 110247"/>
              <a:gd name="connsiteX2" fmla="*/ 0 w 1138136"/>
              <a:gd name="connsiteY2" fmla="*/ 110247 h 11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8136" h="110247">
                <a:moveTo>
                  <a:pt x="1138136" y="0"/>
                </a:moveTo>
                <a:lnTo>
                  <a:pt x="1138136" y="110247"/>
                </a:lnTo>
                <a:lnTo>
                  <a:pt x="0" y="110247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7D6793-023F-E741-920E-A76480E472E9}"/>
              </a:ext>
            </a:extLst>
          </p:cNvPr>
          <p:cNvGrpSpPr/>
          <p:nvPr/>
        </p:nvGrpSpPr>
        <p:grpSpPr>
          <a:xfrm rot="5400000">
            <a:off x="11238905" y="4196368"/>
            <a:ext cx="78087" cy="81330"/>
            <a:chOff x="6109957" y="1565634"/>
            <a:chExt cx="78087" cy="81330"/>
          </a:xfrm>
        </p:grpSpPr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3AA89F66-17A3-164C-8C0A-6F342E1EF55C}"/>
                </a:ext>
              </a:extLst>
            </p:cNvPr>
            <p:cNvSpPr/>
            <p:nvPr/>
          </p:nvSpPr>
          <p:spPr>
            <a:xfrm>
              <a:off x="6109957" y="1570461"/>
              <a:ext cx="78087" cy="76503"/>
            </a:xfrm>
            <a:prstGeom prst="arc">
              <a:avLst/>
            </a:prstGeom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67847B7D-B89E-DC4C-B1B3-70FE042FBE42}"/>
                </a:ext>
              </a:extLst>
            </p:cNvPr>
            <p:cNvSpPr/>
            <p:nvPr/>
          </p:nvSpPr>
          <p:spPr>
            <a:xfrm rot="5400000">
              <a:off x="6109956" y="1566426"/>
              <a:ext cx="78087" cy="76503"/>
            </a:xfrm>
            <a:prstGeom prst="arc">
              <a:avLst/>
            </a:prstGeom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1" name="Freeform 110">
            <a:extLst>
              <a:ext uri="{FF2B5EF4-FFF2-40B4-BE49-F238E27FC236}">
                <a16:creationId xmlns:a16="http://schemas.microsoft.com/office/drawing/2014/main" id="{D97576D2-82E1-5C4B-ADF2-9DCEF0ADD1B0}"/>
              </a:ext>
            </a:extLst>
          </p:cNvPr>
          <p:cNvSpPr/>
          <p:nvPr/>
        </p:nvSpPr>
        <p:spPr>
          <a:xfrm>
            <a:off x="10176788" y="4241470"/>
            <a:ext cx="1059679" cy="746833"/>
          </a:xfrm>
          <a:custGeom>
            <a:avLst/>
            <a:gdLst>
              <a:gd name="connsiteX0" fmla="*/ 1059679 w 1059679"/>
              <a:gd name="connsiteY0" fmla="*/ 0 h 743484"/>
              <a:gd name="connsiteX1" fmla="*/ 850307 w 1059679"/>
              <a:gd name="connsiteY1" fmla="*/ 0 h 743484"/>
              <a:gd name="connsiteX2" fmla="*/ 850307 w 1059679"/>
              <a:gd name="connsiteY2" fmla="*/ 743484 h 743484"/>
              <a:gd name="connsiteX3" fmla="*/ 0 w 1059679"/>
              <a:gd name="connsiteY3" fmla="*/ 743484 h 74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9679" h="743484">
                <a:moveTo>
                  <a:pt x="1059679" y="0"/>
                </a:moveTo>
                <a:lnTo>
                  <a:pt x="850307" y="0"/>
                </a:lnTo>
                <a:lnTo>
                  <a:pt x="850307" y="743484"/>
                </a:lnTo>
                <a:lnTo>
                  <a:pt x="0" y="743484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B793DCD2-6B96-0341-85EF-51DAF55A6CD3}"/>
              </a:ext>
            </a:extLst>
          </p:cNvPr>
          <p:cNvSpPr/>
          <p:nvPr/>
        </p:nvSpPr>
        <p:spPr>
          <a:xfrm>
            <a:off x="10172513" y="3360326"/>
            <a:ext cx="1059678" cy="1486968"/>
          </a:xfrm>
          <a:custGeom>
            <a:avLst/>
            <a:gdLst>
              <a:gd name="connsiteX0" fmla="*/ 1059678 w 1059678"/>
              <a:gd name="connsiteY0" fmla="*/ 0 h 1486968"/>
              <a:gd name="connsiteX1" fmla="*/ 696482 w 1059678"/>
              <a:gd name="connsiteY1" fmla="*/ 0 h 1486968"/>
              <a:gd name="connsiteX2" fmla="*/ 696482 w 1059678"/>
              <a:gd name="connsiteY2" fmla="*/ 1486968 h 1486968"/>
              <a:gd name="connsiteX3" fmla="*/ 0 w 1059678"/>
              <a:gd name="connsiteY3" fmla="*/ 1486968 h 148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9678" h="1486968">
                <a:moveTo>
                  <a:pt x="1059678" y="0"/>
                </a:moveTo>
                <a:lnTo>
                  <a:pt x="696482" y="0"/>
                </a:lnTo>
                <a:lnTo>
                  <a:pt x="696482" y="1486968"/>
                </a:lnTo>
                <a:lnTo>
                  <a:pt x="0" y="1486968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8FB46FC-DF20-F948-B55F-8A6376899F36}"/>
              </a:ext>
            </a:extLst>
          </p:cNvPr>
          <p:cNvSpPr/>
          <p:nvPr/>
        </p:nvSpPr>
        <p:spPr>
          <a:xfrm>
            <a:off x="9443981" y="4107522"/>
            <a:ext cx="724276" cy="340991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TimesTen Standby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6A8EF2C1-2140-CF4F-A23A-6DA66F314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9194719" y="3661083"/>
            <a:ext cx="358636" cy="91265"/>
          </a:xfrm>
          <a:prstGeom prst="rect">
            <a:avLst/>
          </a:prstGeom>
        </p:spPr>
      </p:pic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93FD253A-0F43-6947-9599-D3DC9864571D}"/>
              </a:ext>
            </a:extLst>
          </p:cNvPr>
          <p:cNvSpPr/>
          <p:nvPr/>
        </p:nvSpPr>
        <p:spPr>
          <a:xfrm>
            <a:off x="9976596" y="4477395"/>
            <a:ext cx="111095" cy="184354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Up-Down Arrow 117">
            <a:extLst>
              <a:ext uri="{FF2B5EF4-FFF2-40B4-BE49-F238E27FC236}">
                <a16:creationId xmlns:a16="http://schemas.microsoft.com/office/drawing/2014/main" id="{91A8ADB4-DB5A-AC44-AE2B-D076D835D7BB}"/>
              </a:ext>
            </a:extLst>
          </p:cNvPr>
          <p:cNvSpPr/>
          <p:nvPr/>
        </p:nvSpPr>
        <p:spPr>
          <a:xfrm>
            <a:off x="9976596" y="3901786"/>
            <a:ext cx="111095" cy="184354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518AAD8-F333-F147-88C5-A2092D73FE4A}"/>
              </a:ext>
            </a:extLst>
          </p:cNvPr>
          <p:cNvSpPr/>
          <p:nvPr/>
        </p:nvSpPr>
        <p:spPr>
          <a:xfrm>
            <a:off x="1459489" y="1983766"/>
            <a:ext cx="1072497" cy="42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Broker Desk (BD)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B72C5B4-9B0C-5745-9230-C1BEB6AA245F}"/>
              </a:ext>
            </a:extLst>
          </p:cNvPr>
          <p:cNvSpPr/>
          <p:nvPr/>
        </p:nvSpPr>
        <p:spPr>
          <a:xfrm>
            <a:off x="1459488" y="3147781"/>
            <a:ext cx="1072497" cy="42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HomeTrade / SmartPro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4E6365D-B144-A04F-B56F-B848F969745B}"/>
              </a:ext>
            </a:extLst>
          </p:cNvPr>
          <p:cNvSpPr/>
          <p:nvPr/>
        </p:nvSpPr>
        <p:spPr>
          <a:xfrm>
            <a:off x="1459488" y="3744535"/>
            <a:ext cx="1072497" cy="42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WebTrade / SmartOne</a:t>
            </a:r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06568643-0E1D-C543-B9A1-8FE99CB0200F}"/>
              </a:ext>
            </a:extLst>
          </p:cNvPr>
          <p:cNvSpPr/>
          <p:nvPr/>
        </p:nvSpPr>
        <p:spPr>
          <a:xfrm>
            <a:off x="5797909" y="2156349"/>
            <a:ext cx="2501640" cy="769122"/>
          </a:xfrm>
          <a:custGeom>
            <a:avLst/>
            <a:gdLst>
              <a:gd name="connsiteX0" fmla="*/ 0 w 2632105"/>
              <a:gd name="connsiteY0" fmla="*/ 0 h 153824"/>
              <a:gd name="connsiteX1" fmla="*/ 1922804 w 2632105"/>
              <a:gd name="connsiteY1" fmla="*/ 0 h 153824"/>
              <a:gd name="connsiteX2" fmla="*/ 1922804 w 2632105"/>
              <a:gd name="connsiteY2" fmla="*/ 153824 h 153824"/>
              <a:gd name="connsiteX3" fmla="*/ 2632105 w 2632105"/>
              <a:gd name="connsiteY3" fmla="*/ 153824 h 15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2105" h="153824">
                <a:moveTo>
                  <a:pt x="0" y="0"/>
                </a:moveTo>
                <a:lnTo>
                  <a:pt x="1922804" y="0"/>
                </a:lnTo>
                <a:lnTo>
                  <a:pt x="1922804" y="153824"/>
                </a:lnTo>
                <a:lnTo>
                  <a:pt x="2632105" y="153824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4AE8133F-D366-EA4C-8E8B-24836BA7A54F}"/>
              </a:ext>
            </a:extLst>
          </p:cNvPr>
          <p:cNvSpPr/>
          <p:nvPr/>
        </p:nvSpPr>
        <p:spPr>
          <a:xfrm>
            <a:off x="5414750" y="3176591"/>
            <a:ext cx="2864872" cy="769122"/>
          </a:xfrm>
          <a:custGeom>
            <a:avLst/>
            <a:gdLst>
              <a:gd name="connsiteX0" fmla="*/ 0 w 2610740"/>
              <a:gd name="connsiteY0" fmla="*/ 769122 h 769122"/>
              <a:gd name="connsiteX1" fmla="*/ 1884348 w 2610740"/>
              <a:gd name="connsiteY1" fmla="*/ 769122 h 769122"/>
              <a:gd name="connsiteX2" fmla="*/ 1884348 w 2610740"/>
              <a:gd name="connsiteY2" fmla="*/ 0 h 769122"/>
              <a:gd name="connsiteX3" fmla="*/ 2610740 w 2610740"/>
              <a:gd name="connsiteY3" fmla="*/ 0 h 769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740" h="769122">
                <a:moveTo>
                  <a:pt x="0" y="769122"/>
                </a:moveTo>
                <a:lnTo>
                  <a:pt x="1884348" y="769122"/>
                </a:lnTo>
                <a:lnTo>
                  <a:pt x="1884348" y="0"/>
                </a:lnTo>
                <a:lnTo>
                  <a:pt x="2610740" y="0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741504CA-BBB7-1140-8847-0331DFEB6077}"/>
              </a:ext>
            </a:extLst>
          </p:cNvPr>
          <p:cNvSpPr/>
          <p:nvPr/>
        </p:nvSpPr>
        <p:spPr>
          <a:xfrm>
            <a:off x="5418633" y="3089144"/>
            <a:ext cx="2860302" cy="165575"/>
          </a:xfrm>
          <a:custGeom>
            <a:avLst/>
            <a:gdLst>
              <a:gd name="connsiteX0" fmla="*/ 0 w 2610740"/>
              <a:gd name="connsiteY0" fmla="*/ 769122 h 769122"/>
              <a:gd name="connsiteX1" fmla="*/ 1884348 w 2610740"/>
              <a:gd name="connsiteY1" fmla="*/ 769122 h 769122"/>
              <a:gd name="connsiteX2" fmla="*/ 1884348 w 2610740"/>
              <a:gd name="connsiteY2" fmla="*/ 0 h 769122"/>
              <a:gd name="connsiteX3" fmla="*/ 2610740 w 2610740"/>
              <a:gd name="connsiteY3" fmla="*/ 0 h 769122"/>
              <a:gd name="connsiteX0" fmla="*/ 0 w 2704165"/>
              <a:gd name="connsiteY0" fmla="*/ 769122 h 769122"/>
              <a:gd name="connsiteX1" fmla="*/ 1884348 w 2704165"/>
              <a:gd name="connsiteY1" fmla="*/ 769122 h 769122"/>
              <a:gd name="connsiteX2" fmla="*/ 1884348 w 2704165"/>
              <a:gd name="connsiteY2" fmla="*/ 0 h 769122"/>
              <a:gd name="connsiteX3" fmla="*/ 2704165 w 2704165"/>
              <a:gd name="connsiteY3" fmla="*/ 24235 h 769122"/>
              <a:gd name="connsiteX0" fmla="*/ 0 w 2704165"/>
              <a:gd name="connsiteY0" fmla="*/ 769122 h 769122"/>
              <a:gd name="connsiteX1" fmla="*/ 1884348 w 2704165"/>
              <a:gd name="connsiteY1" fmla="*/ 769122 h 769122"/>
              <a:gd name="connsiteX2" fmla="*/ 1884348 w 2704165"/>
              <a:gd name="connsiteY2" fmla="*/ 0 h 769122"/>
              <a:gd name="connsiteX3" fmla="*/ 2704165 w 2704165"/>
              <a:gd name="connsiteY3" fmla="*/ 0 h 769122"/>
              <a:gd name="connsiteX0" fmla="*/ 0 w 2717512"/>
              <a:gd name="connsiteY0" fmla="*/ 769122 h 769122"/>
              <a:gd name="connsiteX1" fmla="*/ 1884348 w 2717512"/>
              <a:gd name="connsiteY1" fmla="*/ 769122 h 769122"/>
              <a:gd name="connsiteX2" fmla="*/ 1884348 w 2717512"/>
              <a:gd name="connsiteY2" fmla="*/ 0 h 769122"/>
              <a:gd name="connsiteX3" fmla="*/ 2717512 w 2717512"/>
              <a:gd name="connsiteY3" fmla="*/ 12119 h 769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7512" h="769122">
                <a:moveTo>
                  <a:pt x="0" y="769122"/>
                </a:moveTo>
                <a:lnTo>
                  <a:pt x="1884348" y="769122"/>
                </a:lnTo>
                <a:lnTo>
                  <a:pt x="1884348" y="0"/>
                </a:lnTo>
                <a:lnTo>
                  <a:pt x="2717512" y="12119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68D19DFB-0C60-F343-AC30-15A655A5F8C1}"/>
              </a:ext>
            </a:extLst>
          </p:cNvPr>
          <p:cNvSpPr/>
          <p:nvPr/>
        </p:nvSpPr>
        <p:spPr>
          <a:xfrm>
            <a:off x="10014415" y="3262049"/>
            <a:ext cx="0" cy="273466"/>
          </a:xfrm>
          <a:custGeom>
            <a:avLst/>
            <a:gdLst>
              <a:gd name="connsiteX0" fmla="*/ 0 w 0"/>
              <a:gd name="connsiteY0" fmla="*/ 0 h 273466"/>
              <a:gd name="connsiteX1" fmla="*/ 0 w 0"/>
              <a:gd name="connsiteY1" fmla="*/ 273466 h 273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73466">
                <a:moveTo>
                  <a:pt x="0" y="0"/>
                </a:moveTo>
                <a:lnTo>
                  <a:pt x="0" y="273466"/>
                </a:lnTo>
              </a:path>
            </a:pathLst>
          </a:custGeom>
          <a:noFill/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74A0C04C-2AB0-AF4C-90DF-C9068F8AA569}"/>
              </a:ext>
            </a:extLst>
          </p:cNvPr>
          <p:cNvSpPr/>
          <p:nvPr/>
        </p:nvSpPr>
        <p:spPr>
          <a:xfrm>
            <a:off x="9108481" y="3262051"/>
            <a:ext cx="57655" cy="1410283"/>
          </a:xfrm>
          <a:custGeom>
            <a:avLst/>
            <a:gdLst>
              <a:gd name="connsiteX0" fmla="*/ 0 w 0"/>
              <a:gd name="connsiteY0" fmla="*/ 0 h 273466"/>
              <a:gd name="connsiteX1" fmla="*/ 0 w 0"/>
              <a:gd name="connsiteY1" fmla="*/ 273466 h 273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73466">
                <a:moveTo>
                  <a:pt x="0" y="0"/>
                </a:moveTo>
                <a:lnTo>
                  <a:pt x="0" y="273466"/>
                </a:lnTo>
              </a:path>
            </a:pathLst>
          </a:custGeom>
          <a:noFill/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FBE7843E-8271-2D41-B5D7-FC702D18F5C8}"/>
              </a:ext>
            </a:extLst>
          </p:cNvPr>
          <p:cNvSpPr/>
          <p:nvPr/>
        </p:nvSpPr>
        <p:spPr>
          <a:xfrm>
            <a:off x="7091753" y="3266322"/>
            <a:ext cx="1881307" cy="1294688"/>
          </a:xfrm>
          <a:custGeom>
            <a:avLst/>
            <a:gdLst>
              <a:gd name="connsiteX0" fmla="*/ 1756160 w 1756160"/>
              <a:gd name="connsiteY0" fmla="*/ 0 h 1294688"/>
              <a:gd name="connsiteX1" fmla="*/ 1756160 w 1756160"/>
              <a:gd name="connsiteY1" fmla="*/ 1034041 h 1294688"/>
              <a:gd name="connsiteX2" fmla="*/ 0 w 1756160"/>
              <a:gd name="connsiteY2" fmla="*/ 1034041 h 1294688"/>
              <a:gd name="connsiteX3" fmla="*/ 0 w 1756160"/>
              <a:gd name="connsiteY3" fmla="*/ 1072497 h 1294688"/>
              <a:gd name="connsiteX4" fmla="*/ 0 w 1756160"/>
              <a:gd name="connsiteY4" fmla="*/ 1294688 h 129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6160" h="1294688">
                <a:moveTo>
                  <a:pt x="1756160" y="0"/>
                </a:moveTo>
                <a:lnTo>
                  <a:pt x="1756160" y="1034041"/>
                </a:lnTo>
                <a:lnTo>
                  <a:pt x="0" y="1034041"/>
                </a:lnTo>
                <a:lnTo>
                  <a:pt x="0" y="1072497"/>
                </a:lnTo>
                <a:lnTo>
                  <a:pt x="0" y="1294688"/>
                </a:lnTo>
              </a:path>
            </a:pathLst>
          </a:custGeom>
          <a:noFill/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B07E195F-384D-8146-AB55-A20C30362AB7}"/>
              </a:ext>
            </a:extLst>
          </p:cNvPr>
          <p:cNvSpPr/>
          <p:nvPr/>
        </p:nvSpPr>
        <p:spPr>
          <a:xfrm flipV="1">
            <a:off x="10168258" y="5248267"/>
            <a:ext cx="2282316" cy="313235"/>
          </a:xfrm>
          <a:custGeom>
            <a:avLst/>
            <a:gdLst>
              <a:gd name="connsiteX0" fmla="*/ 1138136 w 1138136"/>
              <a:gd name="connsiteY0" fmla="*/ 0 h 110247"/>
              <a:gd name="connsiteX1" fmla="*/ 1138136 w 1138136"/>
              <a:gd name="connsiteY1" fmla="*/ 110247 h 110247"/>
              <a:gd name="connsiteX2" fmla="*/ 0 w 1138136"/>
              <a:gd name="connsiteY2" fmla="*/ 110247 h 11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8136" h="110247">
                <a:moveTo>
                  <a:pt x="1138136" y="0"/>
                </a:moveTo>
                <a:lnTo>
                  <a:pt x="1138136" y="110247"/>
                </a:lnTo>
                <a:lnTo>
                  <a:pt x="0" y="110247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E1A3B45D-376E-DF4C-BB55-785CD2E245BE}"/>
              </a:ext>
            </a:extLst>
          </p:cNvPr>
          <p:cNvSpPr/>
          <p:nvPr/>
        </p:nvSpPr>
        <p:spPr>
          <a:xfrm>
            <a:off x="6047811" y="8268316"/>
            <a:ext cx="876640" cy="4345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 DataSync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F05C358-929D-DD49-BE7C-38588138B3CD}"/>
              </a:ext>
            </a:extLst>
          </p:cNvPr>
          <p:cNvSpPr/>
          <p:nvPr/>
        </p:nvSpPr>
        <p:spPr>
          <a:xfrm>
            <a:off x="8861536" y="8268316"/>
            <a:ext cx="1139606" cy="4345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SyncMaster</a:t>
            </a:r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3270E4FF-BED5-9F44-8499-FE9E45020882}"/>
              </a:ext>
            </a:extLst>
          </p:cNvPr>
          <p:cNvSpPr/>
          <p:nvPr/>
        </p:nvSpPr>
        <p:spPr>
          <a:xfrm>
            <a:off x="7323772" y="6361513"/>
            <a:ext cx="320267" cy="1294687"/>
          </a:xfrm>
          <a:custGeom>
            <a:avLst/>
            <a:gdLst>
              <a:gd name="connsiteX0" fmla="*/ 0 w 327660"/>
              <a:gd name="connsiteY0" fmla="*/ 0 h 716280"/>
              <a:gd name="connsiteX1" fmla="*/ 0 w 327660"/>
              <a:gd name="connsiteY1" fmla="*/ 716280 h 716280"/>
              <a:gd name="connsiteX2" fmla="*/ 327660 w 327660"/>
              <a:gd name="connsiteY2" fmla="*/ 71628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660" h="716280">
                <a:moveTo>
                  <a:pt x="0" y="0"/>
                </a:moveTo>
                <a:lnTo>
                  <a:pt x="0" y="716280"/>
                </a:lnTo>
                <a:lnTo>
                  <a:pt x="327660" y="716280"/>
                </a:ln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2E78C19A-335D-0D43-A05D-BA631A27F14C}"/>
              </a:ext>
            </a:extLst>
          </p:cNvPr>
          <p:cNvSpPr/>
          <p:nvPr/>
        </p:nvSpPr>
        <p:spPr>
          <a:xfrm flipH="1">
            <a:off x="8814251" y="5386617"/>
            <a:ext cx="294224" cy="2220326"/>
          </a:xfrm>
          <a:custGeom>
            <a:avLst/>
            <a:gdLst>
              <a:gd name="connsiteX0" fmla="*/ 0 w 327660"/>
              <a:gd name="connsiteY0" fmla="*/ 0 h 716280"/>
              <a:gd name="connsiteX1" fmla="*/ 0 w 327660"/>
              <a:gd name="connsiteY1" fmla="*/ 716280 h 716280"/>
              <a:gd name="connsiteX2" fmla="*/ 327660 w 327660"/>
              <a:gd name="connsiteY2" fmla="*/ 71628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660" h="716280">
                <a:moveTo>
                  <a:pt x="0" y="0"/>
                </a:moveTo>
                <a:lnTo>
                  <a:pt x="0" y="716280"/>
                </a:lnTo>
                <a:lnTo>
                  <a:pt x="327660" y="716280"/>
                </a:lnTo>
              </a:path>
            </a:pathLst>
          </a:custGeom>
          <a:noFill/>
          <a:ln>
            <a:prstDash val="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8" name="Freeform 137">
            <a:extLst>
              <a:ext uri="{FF2B5EF4-FFF2-40B4-BE49-F238E27FC236}">
                <a16:creationId xmlns:a16="http://schemas.microsoft.com/office/drawing/2014/main" id="{22802926-6BAB-0E42-87C8-F1C272315807}"/>
              </a:ext>
            </a:extLst>
          </p:cNvPr>
          <p:cNvSpPr/>
          <p:nvPr/>
        </p:nvSpPr>
        <p:spPr>
          <a:xfrm flipH="1">
            <a:off x="6979740" y="6369133"/>
            <a:ext cx="106380" cy="1854624"/>
          </a:xfrm>
          <a:custGeom>
            <a:avLst/>
            <a:gdLst>
              <a:gd name="connsiteX0" fmla="*/ 0 w 0"/>
              <a:gd name="connsiteY0" fmla="*/ 0 h 1592580"/>
              <a:gd name="connsiteX1" fmla="*/ 0 w 0"/>
              <a:gd name="connsiteY1" fmla="*/ 1592580 h 15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92580">
                <a:moveTo>
                  <a:pt x="0" y="0"/>
                </a:moveTo>
                <a:lnTo>
                  <a:pt x="0" y="1592580"/>
                </a:ln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3710766B-B20D-9D48-A136-086A19037C17}"/>
              </a:ext>
            </a:extLst>
          </p:cNvPr>
          <p:cNvSpPr/>
          <p:nvPr/>
        </p:nvSpPr>
        <p:spPr>
          <a:xfrm flipH="1">
            <a:off x="9712383" y="5385613"/>
            <a:ext cx="54729" cy="2858343"/>
          </a:xfrm>
          <a:custGeom>
            <a:avLst/>
            <a:gdLst>
              <a:gd name="connsiteX0" fmla="*/ 0 w 0"/>
              <a:gd name="connsiteY0" fmla="*/ 0 h 1592580"/>
              <a:gd name="connsiteX1" fmla="*/ 0 w 0"/>
              <a:gd name="connsiteY1" fmla="*/ 1592580 h 15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92580">
                <a:moveTo>
                  <a:pt x="0" y="0"/>
                </a:moveTo>
                <a:lnTo>
                  <a:pt x="0" y="159258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652049DB-07B0-B948-82FA-FDBF81872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459" y="9113610"/>
            <a:ext cx="1139606" cy="52385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42" name="Freeform 141">
            <a:extLst>
              <a:ext uri="{FF2B5EF4-FFF2-40B4-BE49-F238E27FC236}">
                <a16:creationId xmlns:a16="http://schemas.microsoft.com/office/drawing/2014/main" id="{21CA23C7-E7DE-6648-8683-36F22B138E41}"/>
              </a:ext>
            </a:extLst>
          </p:cNvPr>
          <p:cNvSpPr/>
          <p:nvPr/>
        </p:nvSpPr>
        <p:spPr>
          <a:xfrm>
            <a:off x="7091754" y="8705225"/>
            <a:ext cx="498718" cy="523851"/>
          </a:xfrm>
          <a:custGeom>
            <a:avLst/>
            <a:gdLst>
              <a:gd name="connsiteX0" fmla="*/ 0 w 525780"/>
              <a:gd name="connsiteY0" fmla="*/ 0 h 845820"/>
              <a:gd name="connsiteX1" fmla="*/ 0 w 525780"/>
              <a:gd name="connsiteY1" fmla="*/ 845820 h 845820"/>
              <a:gd name="connsiteX2" fmla="*/ 525780 w 525780"/>
              <a:gd name="connsiteY2" fmla="*/ 845820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780" h="845820">
                <a:moveTo>
                  <a:pt x="0" y="0"/>
                </a:moveTo>
                <a:lnTo>
                  <a:pt x="0" y="845820"/>
                </a:lnTo>
                <a:lnTo>
                  <a:pt x="525780" y="845820"/>
                </a:ln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183C8FBD-2A4C-B947-8981-2F492AA2FF53}"/>
              </a:ext>
            </a:extLst>
          </p:cNvPr>
          <p:cNvSpPr/>
          <p:nvPr/>
        </p:nvSpPr>
        <p:spPr>
          <a:xfrm flipH="1">
            <a:off x="8779604" y="8705225"/>
            <a:ext cx="586325" cy="650415"/>
          </a:xfrm>
          <a:custGeom>
            <a:avLst/>
            <a:gdLst>
              <a:gd name="connsiteX0" fmla="*/ 0 w 525780"/>
              <a:gd name="connsiteY0" fmla="*/ 0 h 845820"/>
              <a:gd name="connsiteX1" fmla="*/ 0 w 525780"/>
              <a:gd name="connsiteY1" fmla="*/ 845820 h 845820"/>
              <a:gd name="connsiteX2" fmla="*/ 525780 w 525780"/>
              <a:gd name="connsiteY2" fmla="*/ 845820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780" h="845820">
                <a:moveTo>
                  <a:pt x="0" y="0"/>
                </a:moveTo>
                <a:lnTo>
                  <a:pt x="0" y="845820"/>
                </a:lnTo>
                <a:lnTo>
                  <a:pt x="525780" y="84582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4" name="Freeform 143">
            <a:extLst>
              <a:ext uri="{FF2B5EF4-FFF2-40B4-BE49-F238E27FC236}">
                <a16:creationId xmlns:a16="http://schemas.microsoft.com/office/drawing/2014/main" id="{CCEDD0AB-B2DE-2B42-AFC8-ACA6A2D9468C}"/>
              </a:ext>
            </a:extLst>
          </p:cNvPr>
          <p:cNvSpPr/>
          <p:nvPr/>
        </p:nvSpPr>
        <p:spPr>
          <a:xfrm>
            <a:off x="6881812" y="8712842"/>
            <a:ext cx="708660" cy="762000"/>
          </a:xfrm>
          <a:custGeom>
            <a:avLst/>
            <a:gdLst>
              <a:gd name="connsiteX0" fmla="*/ 708660 w 708660"/>
              <a:gd name="connsiteY0" fmla="*/ 1089660 h 1089660"/>
              <a:gd name="connsiteX1" fmla="*/ 0 w 708660"/>
              <a:gd name="connsiteY1" fmla="*/ 1089660 h 1089660"/>
              <a:gd name="connsiteX2" fmla="*/ 0 w 708660"/>
              <a:gd name="connsiteY2" fmla="*/ 0 h 10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660" h="1089660">
                <a:moveTo>
                  <a:pt x="708660" y="1089660"/>
                </a:moveTo>
                <a:lnTo>
                  <a:pt x="0" y="108966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6" name="Freeform 145">
            <a:extLst>
              <a:ext uri="{FF2B5EF4-FFF2-40B4-BE49-F238E27FC236}">
                <a16:creationId xmlns:a16="http://schemas.microsoft.com/office/drawing/2014/main" id="{2E2E05D4-5B22-BE48-9440-93CAADF42381}"/>
              </a:ext>
            </a:extLst>
          </p:cNvPr>
          <p:cNvSpPr/>
          <p:nvPr/>
        </p:nvSpPr>
        <p:spPr>
          <a:xfrm>
            <a:off x="6863038" y="6361513"/>
            <a:ext cx="79735" cy="1904459"/>
          </a:xfrm>
          <a:custGeom>
            <a:avLst/>
            <a:gdLst>
              <a:gd name="connsiteX0" fmla="*/ 0 w 0"/>
              <a:gd name="connsiteY0" fmla="*/ 1577340 h 1577340"/>
              <a:gd name="connsiteX1" fmla="*/ 0 w 0"/>
              <a:gd name="connsiteY1" fmla="*/ 0 h 157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77340">
                <a:moveTo>
                  <a:pt x="0" y="157734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13D3C990-4148-E541-AE75-6C231BFD9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9194720" y="4237077"/>
            <a:ext cx="358636" cy="9126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91EA9DA5-54FA-7B48-82DF-25224D7C40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96" y="7751920"/>
            <a:ext cx="851497" cy="940905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3BBD7D17-A87A-604A-8EDE-7610364D483F}"/>
              </a:ext>
            </a:extLst>
          </p:cNvPr>
          <p:cNvSpPr/>
          <p:nvPr/>
        </p:nvSpPr>
        <p:spPr>
          <a:xfrm>
            <a:off x="4563750" y="8420523"/>
            <a:ext cx="867985" cy="274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WEB BO</a:t>
            </a: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318E9C6-79BB-184A-8183-C5E182237C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4109" y="8618224"/>
            <a:ext cx="302487" cy="258324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9E2205B0-9687-414B-B1D8-585C6D0D35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7759" y="2871748"/>
            <a:ext cx="302487" cy="258324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EBB1AA53-CEB7-0A48-A892-06126FD3E0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9043" y="2234253"/>
            <a:ext cx="302487" cy="258324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5903AD38-0D52-6E40-800F-C03C238972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2856" y="5837009"/>
            <a:ext cx="805759" cy="524504"/>
          </a:xfrm>
          <a:prstGeom prst="rect">
            <a:avLst/>
          </a:prstGeom>
        </p:spPr>
      </p:pic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1B63F73-968E-7645-A954-57CCD6F91393}"/>
              </a:ext>
            </a:extLst>
          </p:cNvPr>
          <p:cNvCxnSpPr>
            <a:cxnSpLocks/>
          </p:cNvCxnSpPr>
          <p:nvPr/>
        </p:nvCxnSpPr>
        <p:spPr>
          <a:xfrm flipH="1">
            <a:off x="4276351" y="7995823"/>
            <a:ext cx="294646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5D665C6A-0515-5F44-B66C-214160BF889F}"/>
              </a:ext>
            </a:extLst>
          </p:cNvPr>
          <p:cNvSpPr txBox="1"/>
          <p:nvPr/>
        </p:nvSpPr>
        <p:spPr>
          <a:xfrm>
            <a:off x="3995441" y="7751920"/>
            <a:ext cx="5618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Rest API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F9AC1CCF-3D04-7B45-8199-BBD9A18F38A7}"/>
              </a:ext>
            </a:extLst>
          </p:cNvPr>
          <p:cNvSpPr/>
          <p:nvPr/>
        </p:nvSpPr>
        <p:spPr>
          <a:xfrm>
            <a:off x="4612873" y="5848847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VSD GW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54C1A891-115E-E143-8CC7-D260DFB8A17C}"/>
              </a:ext>
            </a:extLst>
          </p:cNvPr>
          <p:cNvSpPr/>
          <p:nvPr/>
        </p:nvSpPr>
        <p:spPr>
          <a:xfrm>
            <a:off x="4608990" y="5211337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Vietin GW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322031B8-F5E0-B04B-8FB7-08BCBFA87BB2}"/>
              </a:ext>
            </a:extLst>
          </p:cNvPr>
          <p:cNvSpPr/>
          <p:nvPr/>
        </p:nvSpPr>
        <p:spPr>
          <a:xfrm>
            <a:off x="14666587" y="7543868"/>
            <a:ext cx="805759" cy="434566"/>
          </a:xfrm>
          <a:prstGeom prst="roundRect">
            <a:avLst/>
          </a:prstGeom>
          <a:solidFill>
            <a:srgbClr val="E6B0D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Infogate PS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B7FC3D2-9906-6445-8F70-C8C6B7A39F9F}"/>
              </a:ext>
            </a:extLst>
          </p:cNvPr>
          <p:cNvCxnSpPr>
            <a:stCxn id="163" idx="3"/>
          </p:cNvCxnSpPr>
          <p:nvPr/>
        </p:nvCxnSpPr>
        <p:spPr>
          <a:xfrm>
            <a:off x="15472346" y="7761151"/>
            <a:ext cx="307817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0CFE927-4757-1140-87E7-40B8D89D5286}"/>
              </a:ext>
            </a:extLst>
          </p:cNvPr>
          <p:cNvCxnSpPr>
            <a:cxnSpLocks/>
          </p:cNvCxnSpPr>
          <p:nvPr/>
        </p:nvCxnSpPr>
        <p:spPr>
          <a:xfrm flipH="1">
            <a:off x="14354242" y="7756624"/>
            <a:ext cx="31234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9487A9D-5309-8E4B-B9E3-9C4F32213C79}"/>
              </a:ext>
            </a:extLst>
          </p:cNvPr>
          <p:cNvSpPr txBox="1"/>
          <p:nvPr/>
        </p:nvSpPr>
        <p:spPr>
          <a:xfrm>
            <a:off x="14141482" y="7453817"/>
            <a:ext cx="40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 Server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89454AA-C0C3-EE47-900C-FC0A624C42B3}"/>
              </a:ext>
            </a:extLst>
          </p:cNvPr>
          <p:cNvSpPr txBox="1"/>
          <p:nvPr/>
        </p:nvSpPr>
        <p:spPr>
          <a:xfrm>
            <a:off x="15587778" y="7437989"/>
            <a:ext cx="409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 Client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7D93A08C-8AF6-6944-A339-1104628A12C7}"/>
              </a:ext>
            </a:extLst>
          </p:cNvPr>
          <p:cNvSpPr/>
          <p:nvPr/>
        </p:nvSpPr>
        <p:spPr>
          <a:xfrm>
            <a:off x="14666587" y="8334008"/>
            <a:ext cx="805759" cy="434566"/>
          </a:xfrm>
          <a:prstGeom prst="roundRect">
            <a:avLst/>
          </a:prstGeom>
          <a:solidFill>
            <a:srgbClr val="E6B0D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Infogate NY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413C78C-AF71-7F43-AEB0-1AC68AEFDFAB}"/>
              </a:ext>
            </a:extLst>
          </p:cNvPr>
          <p:cNvCxnSpPr>
            <a:cxnSpLocks/>
          </p:cNvCxnSpPr>
          <p:nvPr/>
        </p:nvCxnSpPr>
        <p:spPr>
          <a:xfrm>
            <a:off x="15472346" y="8452231"/>
            <a:ext cx="307817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02D344A-04F0-D948-8FC5-C51FC56B178F}"/>
              </a:ext>
            </a:extLst>
          </p:cNvPr>
          <p:cNvCxnSpPr>
            <a:cxnSpLocks/>
          </p:cNvCxnSpPr>
          <p:nvPr/>
        </p:nvCxnSpPr>
        <p:spPr>
          <a:xfrm flipH="1">
            <a:off x="14354242" y="8546764"/>
            <a:ext cx="31234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E6B99411-699F-7D46-979B-7675D5CE59A1}"/>
              </a:ext>
            </a:extLst>
          </p:cNvPr>
          <p:cNvSpPr txBox="1"/>
          <p:nvPr/>
        </p:nvSpPr>
        <p:spPr>
          <a:xfrm>
            <a:off x="14141482" y="8243957"/>
            <a:ext cx="40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 Server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C9A2DB10-54E4-CD42-A9DF-FD82476F54E4}"/>
              </a:ext>
            </a:extLst>
          </p:cNvPr>
          <p:cNvSpPr/>
          <p:nvPr/>
        </p:nvSpPr>
        <p:spPr>
          <a:xfrm>
            <a:off x="15217568" y="9046817"/>
            <a:ext cx="595258" cy="434566"/>
          </a:xfrm>
          <a:prstGeom prst="roundRect">
            <a:avLst/>
          </a:prstGeom>
          <a:solidFill>
            <a:srgbClr val="E6B0D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PRS CTCI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D91BEEB-CC1C-084D-A2FC-5DC805799920}"/>
              </a:ext>
            </a:extLst>
          </p:cNvPr>
          <p:cNvSpPr txBox="1"/>
          <p:nvPr/>
        </p:nvSpPr>
        <p:spPr>
          <a:xfrm>
            <a:off x="15587778" y="8106553"/>
            <a:ext cx="409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 Client</a:t>
            </a:r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8FC2F4D5-B475-0F4C-B04D-FC67B7F27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298" y="7403549"/>
            <a:ext cx="837606" cy="670085"/>
          </a:xfrm>
          <a:prstGeom prst="rect">
            <a:avLst/>
          </a:prstGeom>
        </p:spPr>
      </p:pic>
      <p:sp>
        <p:nvSpPr>
          <p:cNvPr id="176" name="Freeform 175">
            <a:extLst>
              <a:ext uri="{FF2B5EF4-FFF2-40B4-BE49-F238E27FC236}">
                <a16:creationId xmlns:a16="http://schemas.microsoft.com/office/drawing/2014/main" id="{972FB10E-5541-4C47-831A-D6018DA9E159}"/>
              </a:ext>
            </a:extLst>
          </p:cNvPr>
          <p:cNvSpPr/>
          <p:nvPr/>
        </p:nvSpPr>
        <p:spPr>
          <a:xfrm flipV="1">
            <a:off x="15825434" y="7719045"/>
            <a:ext cx="1051502" cy="45719"/>
          </a:xfrm>
          <a:custGeom>
            <a:avLst/>
            <a:gdLst>
              <a:gd name="connsiteX0" fmla="*/ 0 w 484361"/>
              <a:gd name="connsiteY0" fmla="*/ 0 h 0"/>
              <a:gd name="connsiteX1" fmla="*/ 484361 w 48436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361">
                <a:moveTo>
                  <a:pt x="0" y="0"/>
                </a:moveTo>
                <a:lnTo>
                  <a:pt x="484361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D979B7D7-1FD3-FC4E-BE04-BDF0A712FC17}"/>
              </a:ext>
            </a:extLst>
          </p:cNvPr>
          <p:cNvSpPr/>
          <p:nvPr/>
        </p:nvSpPr>
        <p:spPr>
          <a:xfrm>
            <a:off x="15825431" y="8102026"/>
            <a:ext cx="1354795" cy="344119"/>
          </a:xfrm>
          <a:custGeom>
            <a:avLst/>
            <a:gdLst>
              <a:gd name="connsiteX0" fmla="*/ 0 w 792179"/>
              <a:gd name="connsiteY0" fmla="*/ 805759 h 805759"/>
              <a:gd name="connsiteX1" fmla="*/ 792179 w 792179"/>
              <a:gd name="connsiteY1" fmla="*/ 805759 h 805759"/>
              <a:gd name="connsiteX2" fmla="*/ 792179 w 792179"/>
              <a:gd name="connsiteY2" fmla="*/ 0 h 80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179" h="805759">
                <a:moveTo>
                  <a:pt x="0" y="805759"/>
                </a:moveTo>
                <a:lnTo>
                  <a:pt x="792179" y="805759"/>
                </a:lnTo>
                <a:lnTo>
                  <a:pt x="792179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D1E3DFE2-811A-454F-8ACA-BB7AA66B8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3740" y="8889676"/>
            <a:ext cx="586325" cy="670085"/>
          </a:xfrm>
          <a:prstGeom prst="rect">
            <a:avLst/>
          </a:prstGeom>
        </p:spPr>
      </p:pic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7485EB5-33B3-884B-A02E-0BDADE01CEDC}"/>
              </a:ext>
            </a:extLst>
          </p:cNvPr>
          <p:cNvCxnSpPr/>
          <p:nvPr/>
        </p:nvCxnSpPr>
        <p:spPr>
          <a:xfrm>
            <a:off x="8814251" y="7770616"/>
            <a:ext cx="307817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3CCA7C22-90B6-0A48-9727-6EAE93BA3C73}"/>
              </a:ext>
            </a:extLst>
          </p:cNvPr>
          <p:cNvSpPr txBox="1"/>
          <p:nvPr/>
        </p:nvSpPr>
        <p:spPr>
          <a:xfrm>
            <a:off x="8867931" y="7784706"/>
            <a:ext cx="409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 Client</a:t>
            </a:r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CA335D27-A6D6-8A40-9412-B023DD056C6B}"/>
              </a:ext>
            </a:extLst>
          </p:cNvPr>
          <p:cNvSpPr/>
          <p:nvPr/>
        </p:nvSpPr>
        <p:spPr>
          <a:xfrm flipV="1">
            <a:off x="9189054" y="7724069"/>
            <a:ext cx="5124446" cy="45719"/>
          </a:xfrm>
          <a:custGeom>
            <a:avLst/>
            <a:gdLst>
              <a:gd name="connsiteX0" fmla="*/ 0 w 484361"/>
              <a:gd name="connsiteY0" fmla="*/ 0 h 0"/>
              <a:gd name="connsiteX1" fmla="*/ 484361 w 48436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361">
                <a:moveTo>
                  <a:pt x="0" y="0"/>
                </a:moveTo>
                <a:lnTo>
                  <a:pt x="484361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E772C82E-505D-B540-A73F-DF3561E126D4}"/>
              </a:ext>
            </a:extLst>
          </p:cNvPr>
          <p:cNvSpPr/>
          <p:nvPr/>
        </p:nvSpPr>
        <p:spPr>
          <a:xfrm flipV="1">
            <a:off x="10379395" y="8502696"/>
            <a:ext cx="3934107" cy="45719"/>
          </a:xfrm>
          <a:custGeom>
            <a:avLst/>
            <a:gdLst>
              <a:gd name="connsiteX0" fmla="*/ 0 w 484361"/>
              <a:gd name="connsiteY0" fmla="*/ 0 h 0"/>
              <a:gd name="connsiteX1" fmla="*/ 484361 w 48436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361">
                <a:moveTo>
                  <a:pt x="0" y="0"/>
                </a:moveTo>
                <a:lnTo>
                  <a:pt x="484361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21E20ED-4664-BC43-A4D1-DC1A9C7CBB6C}"/>
              </a:ext>
            </a:extLst>
          </p:cNvPr>
          <p:cNvSpPr txBox="1"/>
          <p:nvPr/>
        </p:nvSpPr>
        <p:spPr>
          <a:xfrm>
            <a:off x="10143899" y="8580872"/>
            <a:ext cx="409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 Client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BA09DF3-8A25-DC44-AB9F-145C4EEE7964}"/>
              </a:ext>
            </a:extLst>
          </p:cNvPr>
          <p:cNvCxnSpPr/>
          <p:nvPr/>
        </p:nvCxnSpPr>
        <p:spPr>
          <a:xfrm>
            <a:off x="10007652" y="8549613"/>
            <a:ext cx="307817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reeform 184">
            <a:extLst>
              <a:ext uri="{FF2B5EF4-FFF2-40B4-BE49-F238E27FC236}">
                <a16:creationId xmlns:a16="http://schemas.microsoft.com/office/drawing/2014/main" id="{B601BF8A-D870-F24B-8866-E3DFAAFED84B}"/>
              </a:ext>
            </a:extLst>
          </p:cNvPr>
          <p:cNvSpPr/>
          <p:nvPr/>
        </p:nvSpPr>
        <p:spPr>
          <a:xfrm>
            <a:off x="15825432" y="9189185"/>
            <a:ext cx="1051504" cy="45719"/>
          </a:xfrm>
          <a:custGeom>
            <a:avLst/>
            <a:gdLst>
              <a:gd name="connsiteX0" fmla="*/ 0 w 484361"/>
              <a:gd name="connsiteY0" fmla="*/ 0 h 0"/>
              <a:gd name="connsiteX1" fmla="*/ 484361 w 48436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361">
                <a:moveTo>
                  <a:pt x="0" y="0"/>
                </a:moveTo>
                <a:lnTo>
                  <a:pt x="484361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4E95DAC9-0C8F-0D49-969B-1BF99A7D8698}"/>
              </a:ext>
            </a:extLst>
          </p:cNvPr>
          <p:cNvSpPr/>
          <p:nvPr/>
        </p:nvSpPr>
        <p:spPr>
          <a:xfrm>
            <a:off x="15472345" y="8636642"/>
            <a:ext cx="126749" cy="411480"/>
          </a:xfrm>
          <a:custGeom>
            <a:avLst/>
            <a:gdLst>
              <a:gd name="connsiteX0" fmla="*/ 182880 w 182880"/>
              <a:gd name="connsiteY0" fmla="*/ 411480 h 411480"/>
              <a:gd name="connsiteX1" fmla="*/ 182880 w 182880"/>
              <a:gd name="connsiteY1" fmla="*/ 0 h 411480"/>
              <a:gd name="connsiteX2" fmla="*/ 0 w 182880"/>
              <a:gd name="connsiteY2" fmla="*/ 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" h="411480">
                <a:moveTo>
                  <a:pt x="182880" y="411480"/>
                </a:moveTo>
                <a:lnTo>
                  <a:pt x="182880" y="0"/>
                </a:lnTo>
                <a:lnTo>
                  <a:pt x="0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6100C05-3372-9F4D-B741-92E973BE7E32}"/>
              </a:ext>
            </a:extLst>
          </p:cNvPr>
          <p:cNvSpPr txBox="1"/>
          <p:nvPr/>
        </p:nvSpPr>
        <p:spPr>
          <a:xfrm>
            <a:off x="15611051" y="8690151"/>
            <a:ext cx="496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Shared Files</a:t>
            </a: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23748C0B-CE45-A64A-8DF9-EB009C50DE4D}"/>
              </a:ext>
            </a:extLst>
          </p:cNvPr>
          <p:cNvSpPr/>
          <p:nvPr/>
        </p:nvSpPr>
        <p:spPr>
          <a:xfrm>
            <a:off x="6790023" y="10740220"/>
            <a:ext cx="923107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PriceBoard PS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5682A0E-7330-9648-9426-6383059E082C}"/>
              </a:ext>
            </a:extLst>
          </p:cNvPr>
          <p:cNvSpPr txBox="1"/>
          <p:nvPr/>
        </p:nvSpPr>
        <p:spPr>
          <a:xfrm>
            <a:off x="6797357" y="10399703"/>
            <a:ext cx="409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 Client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A52D89B-1A2B-C044-984A-CA8B6ACE7196}"/>
              </a:ext>
            </a:extLst>
          </p:cNvPr>
          <p:cNvCxnSpPr>
            <a:cxnSpLocks/>
          </p:cNvCxnSpPr>
          <p:nvPr/>
        </p:nvCxnSpPr>
        <p:spPr>
          <a:xfrm flipV="1">
            <a:off x="7259094" y="10545823"/>
            <a:ext cx="0" cy="193151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86575E23-AF93-B14A-805C-2AD1EA060C4A}"/>
              </a:ext>
            </a:extLst>
          </p:cNvPr>
          <p:cNvSpPr/>
          <p:nvPr/>
        </p:nvSpPr>
        <p:spPr>
          <a:xfrm>
            <a:off x="8130216" y="10740220"/>
            <a:ext cx="923107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PriceBoard NY</a:t>
            </a:r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35AA18E7-D8FD-D540-AD62-476E533556AE}"/>
              </a:ext>
            </a:extLst>
          </p:cNvPr>
          <p:cNvSpPr/>
          <p:nvPr/>
        </p:nvSpPr>
        <p:spPr>
          <a:xfrm>
            <a:off x="11941841" y="9621750"/>
            <a:ext cx="923107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Data Service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4878D5C-8F07-1544-8B87-8A2FD3A4E1BF}"/>
              </a:ext>
            </a:extLst>
          </p:cNvPr>
          <p:cNvCxnSpPr>
            <a:cxnSpLocks/>
          </p:cNvCxnSpPr>
          <p:nvPr/>
        </p:nvCxnSpPr>
        <p:spPr>
          <a:xfrm flipV="1">
            <a:off x="8587314" y="10545823"/>
            <a:ext cx="0" cy="193151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271D526-241B-D341-8220-F76F48FDF165}"/>
              </a:ext>
            </a:extLst>
          </p:cNvPr>
          <p:cNvCxnSpPr>
            <a:cxnSpLocks/>
          </p:cNvCxnSpPr>
          <p:nvPr/>
        </p:nvCxnSpPr>
        <p:spPr>
          <a:xfrm flipV="1">
            <a:off x="12376798" y="9417447"/>
            <a:ext cx="0" cy="193151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7" name="Picture 196">
            <a:extLst>
              <a:ext uri="{FF2B5EF4-FFF2-40B4-BE49-F238E27FC236}">
                <a16:creationId xmlns:a16="http://schemas.microsoft.com/office/drawing/2014/main" id="{6361C979-9EC0-B945-A04F-BAFBA6B323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77568" y="10220752"/>
            <a:ext cx="1261318" cy="420439"/>
          </a:xfrm>
          <a:prstGeom prst="rect">
            <a:avLst/>
          </a:prstGeom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FFFA3166-A93F-9C40-9290-B2B29A37DC31}"/>
              </a:ext>
            </a:extLst>
          </p:cNvPr>
          <p:cNvSpPr/>
          <p:nvPr/>
        </p:nvSpPr>
        <p:spPr>
          <a:xfrm>
            <a:off x="12491681" y="10239497"/>
            <a:ext cx="867985" cy="274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Redis Master</a:t>
            </a:r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37784FDF-3BF4-3E43-A829-8D37F174CE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9817" y="10981678"/>
            <a:ext cx="1261318" cy="420439"/>
          </a:xfrm>
          <a:prstGeom prst="rect">
            <a:avLst/>
          </a:prstGeom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55656D1D-AFF7-C644-9784-8D28488CFAC3}"/>
              </a:ext>
            </a:extLst>
          </p:cNvPr>
          <p:cNvSpPr/>
          <p:nvPr/>
        </p:nvSpPr>
        <p:spPr>
          <a:xfrm>
            <a:off x="11373930" y="11000423"/>
            <a:ext cx="653787" cy="350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Redis Slave</a:t>
            </a:r>
          </a:p>
        </p:txBody>
      </p:sp>
      <p:pic>
        <p:nvPicPr>
          <p:cNvPr id="202" name="Picture 201">
            <a:extLst>
              <a:ext uri="{FF2B5EF4-FFF2-40B4-BE49-F238E27FC236}">
                <a16:creationId xmlns:a16="http://schemas.microsoft.com/office/drawing/2014/main" id="{095ACDEB-7EC6-7C42-863A-F17E40A550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02967" y="11456559"/>
            <a:ext cx="405079" cy="458451"/>
          </a:xfrm>
          <a:prstGeom prst="rect">
            <a:avLst/>
          </a:prstGeom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F9E95B0E-2F5D-0A47-A8A9-BF26C96C9C78}"/>
              </a:ext>
            </a:extLst>
          </p:cNvPr>
          <p:cNvSpPr/>
          <p:nvPr/>
        </p:nvSpPr>
        <p:spPr>
          <a:xfrm>
            <a:off x="10881218" y="11461867"/>
            <a:ext cx="1146496" cy="4787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9816965-059D-504D-A205-A5F93546D623}"/>
              </a:ext>
            </a:extLst>
          </p:cNvPr>
          <p:cNvCxnSpPr>
            <a:cxnSpLocks/>
          </p:cNvCxnSpPr>
          <p:nvPr/>
        </p:nvCxnSpPr>
        <p:spPr>
          <a:xfrm>
            <a:off x="11106523" y="11938642"/>
            <a:ext cx="0" cy="168907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037567DB-2328-0342-8999-E741199F1F13}"/>
              </a:ext>
            </a:extLst>
          </p:cNvPr>
          <p:cNvSpPr txBox="1"/>
          <p:nvPr/>
        </p:nvSpPr>
        <p:spPr>
          <a:xfrm>
            <a:off x="10798994" y="12007426"/>
            <a:ext cx="3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Rest API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6013F840-F6BA-8247-9EA1-4718E95435C9}"/>
              </a:ext>
            </a:extLst>
          </p:cNvPr>
          <p:cNvCxnSpPr>
            <a:cxnSpLocks/>
          </p:cNvCxnSpPr>
          <p:nvPr/>
        </p:nvCxnSpPr>
        <p:spPr>
          <a:xfrm>
            <a:off x="11792599" y="11941192"/>
            <a:ext cx="0" cy="184557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3B0DD63-CBB9-6C44-8C0A-A83FB84E889B}"/>
              </a:ext>
            </a:extLst>
          </p:cNvPr>
          <p:cNvSpPr txBox="1"/>
          <p:nvPr/>
        </p:nvSpPr>
        <p:spPr>
          <a:xfrm>
            <a:off x="11822879" y="11933415"/>
            <a:ext cx="512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Socket.io Server</a:t>
            </a:r>
          </a:p>
        </p:txBody>
      </p:sp>
      <p:pic>
        <p:nvPicPr>
          <p:cNvPr id="211" name="Picture 210">
            <a:extLst>
              <a:ext uri="{FF2B5EF4-FFF2-40B4-BE49-F238E27FC236}">
                <a16:creationId xmlns:a16="http://schemas.microsoft.com/office/drawing/2014/main" id="{03A453B8-8573-594D-BD94-8A1BA4CFC7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73946" y="10981678"/>
            <a:ext cx="1261318" cy="420439"/>
          </a:xfrm>
          <a:prstGeom prst="rect">
            <a:avLst/>
          </a:prstGeom>
        </p:spPr>
      </p:pic>
      <p:sp>
        <p:nvSpPr>
          <p:cNvPr id="212" name="Rectangle 211">
            <a:extLst>
              <a:ext uri="{FF2B5EF4-FFF2-40B4-BE49-F238E27FC236}">
                <a16:creationId xmlns:a16="http://schemas.microsoft.com/office/drawing/2014/main" id="{32FBBBBB-B6AF-9C4F-A5CC-4CD92D19450F}"/>
              </a:ext>
            </a:extLst>
          </p:cNvPr>
          <p:cNvSpPr/>
          <p:nvPr/>
        </p:nvSpPr>
        <p:spPr>
          <a:xfrm>
            <a:off x="13188059" y="11000423"/>
            <a:ext cx="653787" cy="350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Redis Slave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3DFF60B9-7BDF-FA4A-A73E-FE8D8204DC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17096" y="11456559"/>
            <a:ext cx="405079" cy="458451"/>
          </a:xfrm>
          <a:prstGeom prst="rect">
            <a:avLst/>
          </a:prstGeom>
        </p:spPr>
      </p:pic>
      <p:sp>
        <p:nvSpPr>
          <p:cNvPr id="214" name="Rectangle 213">
            <a:extLst>
              <a:ext uri="{FF2B5EF4-FFF2-40B4-BE49-F238E27FC236}">
                <a16:creationId xmlns:a16="http://schemas.microsoft.com/office/drawing/2014/main" id="{A7EFC8FC-6570-8649-9598-E289BB7B59A4}"/>
              </a:ext>
            </a:extLst>
          </p:cNvPr>
          <p:cNvSpPr/>
          <p:nvPr/>
        </p:nvSpPr>
        <p:spPr>
          <a:xfrm>
            <a:off x="12695347" y="11461867"/>
            <a:ext cx="1146496" cy="4787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3E612F35-3948-7D4C-9C3B-4B6F72296375}"/>
              </a:ext>
            </a:extLst>
          </p:cNvPr>
          <p:cNvCxnSpPr>
            <a:cxnSpLocks/>
          </p:cNvCxnSpPr>
          <p:nvPr/>
        </p:nvCxnSpPr>
        <p:spPr>
          <a:xfrm>
            <a:off x="12920652" y="11938642"/>
            <a:ext cx="0" cy="168907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207EDE2E-F55B-AA46-9A18-63FA14309FC0}"/>
              </a:ext>
            </a:extLst>
          </p:cNvPr>
          <p:cNvSpPr txBox="1"/>
          <p:nvPr/>
        </p:nvSpPr>
        <p:spPr>
          <a:xfrm>
            <a:off x="12613123" y="12007426"/>
            <a:ext cx="3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Rest API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C17118E-BAE5-2943-A7DD-E24835603B6B}"/>
              </a:ext>
            </a:extLst>
          </p:cNvPr>
          <p:cNvCxnSpPr>
            <a:cxnSpLocks/>
          </p:cNvCxnSpPr>
          <p:nvPr/>
        </p:nvCxnSpPr>
        <p:spPr>
          <a:xfrm>
            <a:off x="13606728" y="11941192"/>
            <a:ext cx="0" cy="184557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F9C62F5C-5F39-2C4E-ABAE-90785F8FE99D}"/>
              </a:ext>
            </a:extLst>
          </p:cNvPr>
          <p:cNvSpPr txBox="1"/>
          <p:nvPr/>
        </p:nvSpPr>
        <p:spPr>
          <a:xfrm>
            <a:off x="13637008" y="11933415"/>
            <a:ext cx="512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Socket.io Server</a:t>
            </a:r>
          </a:p>
        </p:txBody>
      </p:sp>
      <p:pic>
        <p:nvPicPr>
          <p:cNvPr id="219" name="Picture 218">
            <a:extLst>
              <a:ext uri="{FF2B5EF4-FFF2-40B4-BE49-F238E27FC236}">
                <a16:creationId xmlns:a16="http://schemas.microsoft.com/office/drawing/2014/main" id="{72CECCB4-C0CD-D84C-BDBF-ED641315A0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31306" y="10981678"/>
            <a:ext cx="1261318" cy="420439"/>
          </a:xfrm>
          <a:prstGeom prst="rect">
            <a:avLst/>
          </a:prstGeom>
        </p:spPr>
      </p:pic>
      <p:sp>
        <p:nvSpPr>
          <p:cNvPr id="220" name="Rectangle 219">
            <a:extLst>
              <a:ext uri="{FF2B5EF4-FFF2-40B4-BE49-F238E27FC236}">
                <a16:creationId xmlns:a16="http://schemas.microsoft.com/office/drawing/2014/main" id="{44C5D392-0B79-6E4E-A05B-E6B404263FDA}"/>
              </a:ext>
            </a:extLst>
          </p:cNvPr>
          <p:cNvSpPr/>
          <p:nvPr/>
        </p:nvSpPr>
        <p:spPr>
          <a:xfrm>
            <a:off x="14945419" y="11000423"/>
            <a:ext cx="653787" cy="350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Redis Slave</a:t>
            </a:r>
          </a:p>
        </p:txBody>
      </p:sp>
      <p:pic>
        <p:nvPicPr>
          <p:cNvPr id="221" name="Picture 220">
            <a:extLst>
              <a:ext uri="{FF2B5EF4-FFF2-40B4-BE49-F238E27FC236}">
                <a16:creationId xmlns:a16="http://schemas.microsoft.com/office/drawing/2014/main" id="{F6FBCDA1-4EC5-9748-B60A-9C74BBE36B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874456" y="11456559"/>
            <a:ext cx="405079" cy="458451"/>
          </a:xfrm>
          <a:prstGeom prst="rect">
            <a:avLst/>
          </a:prstGeom>
        </p:spPr>
      </p:pic>
      <p:sp>
        <p:nvSpPr>
          <p:cNvPr id="222" name="Rectangle 221">
            <a:extLst>
              <a:ext uri="{FF2B5EF4-FFF2-40B4-BE49-F238E27FC236}">
                <a16:creationId xmlns:a16="http://schemas.microsoft.com/office/drawing/2014/main" id="{D593607E-4920-2944-B188-E7F99C929DAA}"/>
              </a:ext>
            </a:extLst>
          </p:cNvPr>
          <p:cNvSpPr/>
          <p:nvPr/>
        </p:nvSpPr>
        <p:spPr>
          <a:xfrm>
            <a:off x="14452707" y="11461867"/>
            <a:ext cx="1146496" cy="4787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90003C8-781F-F241-A7D9-B20835CAB093}"/>
              </a:ext>
            </a:extLst>
          </p:cNvPr>
          <p:cNvCxnSpPr>
            <a:cxnSpLocks/>
          </p:cNvCxnSpPr>
          <p:nvPr/>
        </p:nvCxnSpPr>
        <p:spPr>
          <a:xfrm>
            <a:off x="14678012" y="11938642"/>
            <a:ext cx="0" cy="168907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6A3D4BF4-712D-824D-95BC-498ADBACB6DC}"/>
              </a:ext>
            </a:extLst>
          </p:cNvPr>
          <p:cNvSpPr txBox="1"/>
          <p:nvPr/>
        </p:nvSpPr>
        <p:spPr>
          <a:xfrm>
            <a:off x="14370483" y="12007426"/>
            <a:ext cx="3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Rest API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72E89DA0-B5B6-8A4E-898D-1FB935553BE5}"/>
              </a:ext>
            </a:extLst>
          </p:cNvPr>
          <p:cNvCxnSpPr>
            <a:cxnSpLocks/>
          </p:cNvCxnSpPr>
          <p:nvPr/>
        </p:nvCxnSpPr>
        <p:spPr>
          <a:xfrm>
            <a:off x="15364088" y="11941192"/>
            <a:ext cx="0" cy="184557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C1C2018E-05EF-5545-9F35-0026205EDD12}"/>
              </a:ext>
            </a:extLst>
          </p:cNvPr>
          <p:cNvSpPr txBox="1"/>
          <p:nvPr/>
        </p:nvSpPr>
        <p:spPr>
          <a:xfrm>
            <a:off x="15394368" y="11933415"/>
            <a:ext cx="512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Socket.io Server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7866999-5BCB-8449-B82A-9BDDA4C91A5F}"/>
              </a:ext>
            </a:extLst>
          </p:cNvPr>
          <p:cNvCxnSpPr/>
          <p:nvPr/>
        </p:nvCxnSpPr>
        <p:spPr>
          <a:xfrm flipH="1">
            <a:off x="11457448" y="10619077"/>
            <a:ext cx="580265" cy="31261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8AD79DA-33D4-1C44-9C97-B6D299DA0777}"/>
              </a:ext>
            </a:extLst>
          </p:cNvPr>
          <p:cNvCxnSpPr>
            <a:cxnSpLocks/>
          </p:cNvCxnSpPr>
          <p:nvPr/>
        </p:nvCxnSpPr>
        <p:spPr>
          <a:xfrm>
            <a:off x="13172765" y="10625719"/>
            <a:ext cx="1051246" cy="32685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C1DD424-6E15-284B-B667-64D860BAAE56}"/>
              </a:ext>
            </a:extLst>
          </p:cNvPr>
          <p:cNvCxnSpPr>
            <a:cxnSpLocks/>
          </p:cNvCxnSpPr>
          <p:nvPr/>
        </p:nvCxnSpPr>
        <p:spPr>
          <a:xfrm>
            <a:off x="12608227" y="10605328"/>
            <a:ext cx="256721" cy="35318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2B23F43-6FD1-7947-979F-C9FD5E34F93C}"/>
              </a:ext>
            </a:extLst>
          </p:cNvPr>
          <p:cNvCxnSpPr>
            <a:stCxn id="193" idx="2"/>
          </p:cNvCxnSpPr>
          <p:nvPr/>
        </p:nvCxnSpPr>
        <p:spPr>
          <a:xfrm>
            <a:off x="12403392" y="10056319"/>
            <a:ext cx="5510" cy="19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DE1829E6-4429-324F-8622-FAC1FE29239D}"/>
              </a:ext>
            </a:extLst>
          </p:cNvPr>
          <p:cNvSpPr/>
          <p:nvPr/>
        </p:nvSpPr>
        <p:spPr>
          <a:xfrm>
            <a:off x="13564496" y="9623173"/>
            <a:ext cx="923107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External Services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C2F598A-8FAC-C944-9161-A89E9843AAF2}"/>
              </a:ext>
            </a:extLst>
          </p:cNvPr>
          <p:cNvSpPr txBox="1"/>
          <p:nvPr/>
        </p:nvSpPr>
        <p:spPr>
          <a:xfrm>
            <a:off x="8896155" y="10399703"/>
            <a:ext cx="409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 Client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3250942-D570-BA42-900E-D47883067424}"/>
              </a:ext>
            </a:extLst>
          </p:cNvPr>
          <p:cNvSpPr txBox="1"/>
          <p:nvPr/>
        </p:nvSpPr>
        <p:spPr>
          <a:xfrm>
            <a:off x="11943754" y="9253606"/>
            <a:ext cx="409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 Client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AC6919A9-F3C0-C946-B6BE-E69E2E09C191}"/>
              </a:ext>
            </a:extLst>
          </p:cNvPr>
          <p:cNvSpPr/>
          <p:nvPr/>
        </p:nvSpPr>
        <p:spPr>
          <a:xfrm>
            <a:off x="14452979" y="12942795"/>
            <a:ext cx="1127339" cy="42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WebTrade  (Bảng giá)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F706F7E6-6572-3440-A583-BA13FB11CB11}"/>
              </a:ext>
            </a:extLst>
          </p:cNvPr>
          <p:cNvSpPr/>
          <p:nvPr/>
        </p:nvSpPr>
        <p:spPr>
          <a:xfrm>
            <a:off x="12726118" y="12942795"/>
            <a:ext cx="1127339" cy="42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HomeTrade (Bảng giá)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94104547-B0EF-8940-B375-0AD22EACB482}"/>
              </a:ext>
            </a:extLst>
          </p:cNvPr>
          <p:cNvSpPr/>
          <p:nvPr/>
        </p:nvSpPr>
        <p:spPr>
          <a:xfrm>
            <a:off x="10879304" y="12942795"/>
            <a:ext cx="1127339" cy="42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SmartPro (Bảng giá)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F7CF937-053A-0F4E-B6B9-E36FF184D02E}"/>
              </a:ext>
            </a:extLst>
          </p:cNvPr>
          <p:cNvSpPr/>
          <p:nvPr/>
        </p:nvSpPr>
        <p:spPr>
          <a:xfrm>
            <a:off x="6718422" y="12942795"/>
            <a:ext cx="1127339" cy="42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BD (Bảng giá)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E6204AE5-1A9E-A647-B509-BC593E28D612}"/>
              </a:ext>
            </a:extLst>
          </p:cNvPr>
          <p:cNvSpPr/>
          <p:nvPr/>
        </p:nvSpPr>
        <p:spPr>
          <a:xfrm>
            <a:off x="8043844" y="12942795"/>
            <a:ext cx="1127339" cy="42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SmartOne (Bảng giá)</a:t>
            </a:r>
          </a:p>
        </p:txBody>
      </p:sp>
      <p:sp>
        <p:nvSpPr>
          <p:cNvPr id="248" name="Rounded Rectangle 247">
            <a:extLst>
              <a:ext uri="{FF2B5EF4-FFF2-40B4-BE49-F238E27FC236}">
                <a16:creationId xmlns:a16="http://schemas.microsoft.com/office/drawing/2014/main" id="{5C435A49-3EF5-EC46-B587-12F29DD2305A}"/>
              </a:ext>
            </a:extLst>
          </p:cNvPr>
          <p:cNvSpPr/>
          <p:nvPr/>
        </p:nvSpPr>
        <p:spPr>
          <a:xfrm>
            <a:off x="4624966" y="1956285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Middle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DD5B23D6-82EF-2643-B6B2-99A822DC3BF8}"/>
              </a:ext>
            </a:extLst>
          </p:cNvPr>
          <p:cNvCxnSpPr/>
          <p:nvPr/>
        </p:nvCxnSpPr>
        <p:spPr>
          <a:xfrm>
            <a:off x="5426916" y="2160128"/>
            <a:ext cx="307817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B7AB7DB6-A25B-5E4D-AD42-A9575182CB6F}"/>
              </a:ext>
            </a:extLst>
          </p:cNvPr>
          <p:cNvSpPr txBox="1"/>
          <p:nvPr/>
        </p:nvSpPr>
        <p:spPr>
          <a:xfrm>
            <a:off x="5429788" y="1897304"/>
            <a:ext cx="402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Socket Client</a:t>
            </a:r>
          </a:p>
        </p:txBody>
      </p:sp>
      <p:sp>
        <p:nvSpPr>
          <p:cNvPr id="253" name="Rounded Rectangle 252">
            <a:extLst>
              <a:ext uri="{FF2B5EF4-FFF2-40B4-BE49-F238E27FC236}">
                <a16:creationId xmlns:a16="http://schemas.microsoft.com/office/drawing/2014/main" id="{6E134252-B0EC-794C-B14F-DC7D79621208}"/>
              </a:ext>
            </a:extLst>
          </p:cNvPr>
          <p:cNvSpPr/>
          <p:nvPr/>
        </p:nvSpPr>
        <p:spPr>
          <a:xfrm>
            <a:off x="4624966" y="3168262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HT Service</a:t>
            </a: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9F4A09A-0F2E-8E40-B660-6A9074BECADE}"/>
              </a:ext>
            </a:extLst>
          </p:cNvPr>
          <p:cNvCxnSpPr>
            <a:cxnSpLocks/>
          </p:cNvCxnSpPr>
          <p:nvPr/>
        </p:nvCxnSpPr>
        <p:spPr>
          <a:xfrm flipH="1">
            <a:off x="4319352" y="3368972"/>
            <a:ext cx="312345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1F372B81-AFB2-C54A-930C-32377B60D592}"/>
              </a:ext>
            </a:extLst>
          </p:cNvPr>
          <p:cNvSpPr txBox="1"/>
          <p:nvPr/>
        </p:nvSpPr>
        <p:spPr>
          <a:xfrm>
            <a:off x="4167009" y="3422025"/>
            <a:ext cx="3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Rest API</a:t>
            </a:r>
          </a:p>
        </p:txBody>
      </p:sp>
      <p:sp>
        <p:nvSpPr>
          <p:cNvPr id="256" name="Rounded Rectangle 255">
            <a:extLst>
              <a:ext uri="{FF2B5EF4-FFF2-40B4-BE49-F238E27FC236}">
                <a16:creationId xmlns:a16="http://schemas.microsoft.com/office/drawing/2014/main" id="{D584D2B1-90F5-1845-9CA2-7753D36E4937}"/>
              </a:ext>
            </a:extLst>
          </p:cNvPr>
          <p:cNvSpPr/>
          <p:nvPr/>
        </p:nvSpPr>
        <p:spPr>
          <a:xfrm>
            <a:off x="4624966" y="3754354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WT Service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14C3672-73C7-CB40-A846-EC198D37B874}"/>
              </a:ext>
            </a:extLst>
          </p:cNvPr>
          <p:cNvCxnSpPr>
            <a:cxnSpLocks/>
          </p:cNvCxnSpPr>
          <p:nvPr/>
        </p:nvCxnSpPr>
        <p:spPr>
          <a:xfrm flipH="1">
            <a:off x="4319352" y="3955064"/>
            <a:ext cx="312345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3453DB05-33CB-7340-88C5-090FFE3E64A1}"/>
              </a:ext>
            </a:extLst>
          </p:cNvPr>
          <p:cNvSpPr txBox="1"/>
          <p:nvPr/>
        </p:nvSpPr>
        <p:spPr>
          <a:xfrm>
            <a:off x="4167009" y="4008117"/>
            <a:ext cx="3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Rest API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22364465-9790-8B47-B6BD-7FFEFDB1C4AB}"/>
              </a:ext>
            </a:extLst>
          </p:cNvPr>
          <p:cNvCxnSpPr>
            <a:cxnSpLocks/>
          </p:cNvCxnSpPr>
          <p:nvPr/>
        </p:nvCxnSpPr>
        <p:spPr>
          <a:xfrm flipH="1">
            <a:off x="4308330" y="2158441"/>
            <a:ext cx="31234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B4E1FD25-A996-724C-88D6-89F0DF69EA19}"/>
              </a:ext>
            </a:extLst>
          </p:cNvPr>
          <p:cNvSpPr txBox="1"/>
          <p:nvPr/>
        </p:nvSpPr>
        <p:spPr>
          <a:xfrm>
            <a:off x="4095570" y="1855634"/>
            <a:ext cx="40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 Server</a:t>
            </a:r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AD348B73-DE09-1646-A17E-9ACB70C25289}"/>
              </a:ext>
            </a:extLst>
          </p:cNvPr>
          <p:cNvSpPr/>
          <p:nvPr/>
        </p:nvSpPr>
        <p:spPr>
          <a:xfrm>
            <a:off x="4608990" y="4600840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VPBank GW</a:t>
            </a:r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59994052-1369-B249-A6FB-CD393AA67157}"/>
              </a:ext>
            </a:extLst>
          </p:cNvPr>
          <p:cNvSpPr/>
          <p:nvPr/>
        </p:nvSpPr>
        <p:spPr>
          <a:xfrm>
            <a:off x="7288730" y="7822103"/>
            <a:ext cx="6983861" cy="2673626"/>
          </a:xfrm>
          <a:custGeom>
            <a:avLst/>
            <a:gdLst>
              <a:gd name="connsiteX0" fmla="*/ 0 w 6649278"/>
              <a:gd name="connsiteY0" fmla="*/ 2673626 h 2673626"/>
              <a:gd name="connsiteX1" fmla="*/ 636104 w 6649278"/>
              <a:gd name="connsiteY1" fmla="*/ 2067339 h 2673626"/>
              <a:gd name="connsiteX2" fmla="*/ 2594113 w 6649278"/>
              <a:gd name="connsiteY2" fmla="*/ 2067339 h 2673626"/>
              <a:gd name="connsiteX3" fmla="*/ 4244009 w 6649278"/>
              <a:gd name="connsiteY3" fmla="*/ 0 h 2673626"/>
              <a:gd name="connsiteX4" fmla="*/ 6649278 w 6649278"/>
              <a:gd name="connsiteY4" fmla="*/ 0 h 267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9278" h="2673626">
                <a:moveTo>
                  <a:pt x="0" y="2673626"/>
                </a:moveTo>
                <a:lnTo>
                  <a:pt x="636104" y="2067339"/>
                </a:lnTo>
                <a:lnTo>
                  <a:pt x="2594113" y="2067339"/>
                </a:lnTo>
                <a:lnTo>
                  <a:pt x="4244009" y="0"/>
                </a:lnTo>
                <a:lnTo>
                  <a:pt x="6649278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reeform 265">
            <a:extLst>
              <a:ext uri="{FF2B5EF4-FFF2-40B4-BE49-F238E27FC236}">
                <a16:creationId xmlns:a16="http://schemas.microsoft.com/office/drawing/2014/main" id="{E945238B-7D06-0548-9BEB-5378C72DC242}"/>
              </a:ext>
            </a:extLst>
          </p:cNvPr>
          <p:cNvSpPr/>
          <p:nvPr/>
        </p:nvSpPr>
        <p:spPr>
          <a:xfrm>
            <a:off x="8647432" y="8598748"/>
            <a:ext cx="5645038" cy="1898374"/>
          </a:xfrm>
          <a:custGeom>
            <a:avLst/>
            <a:gdLst>
              <a:gd name="connsiteX0" fmla="*/ 0 w 5188227"/>
              <a:gd name="connsiteY0" fmla="*/ 1898374 h 1898374"/>
              <a:gd name="connsiteX1" fmla="*/ 566531 w 5188227"/>
              <a:gd name="connsiteY1" fmla="*/ 1331843 h 1898374"/>
              <a:gd name="connsiteX2" fmla="*/ 1152940 w 5188227"/>
              <a:gd name="connsiteY2" fmla="*/ 1331843 h 1898374"/>
              <a:gd name="connsiteX3" fmla="*/ 2216427 w 5188227"/>
              <a:gd name="connsiteY3" fmla="*/ 0 h 1898374"/>
              <a:gd name="connsiteX4" fmla="*/ 5188227 w 5188227"/>
              <a:gd name="connsiteY4" fmla="*/ 0 h 1898374"/>
              <a:gd name="connsiteX0" fmla="*/ 0 w 5364743"/>
              <a:gd name="connsiteY0" fmla="*/ 1898374 h 1898374"/>
              <a:gd name="connsiteX1" fmla="*/ 743047 w 5364743"/>
              <a:gd name="connsiteY1" fmla="*/ 1331843 h 1898374"/>
              <a:gd name="connsiteX2" fmla="*/ 1329456 w 5364743"/>
              <a:gd name="connsiteY2" fmla="*/ 1331843 h 1898374"/>
              <a:gd name="connsiteX3" fmla="*/ 2392943 w 5364743"/>
              <a:gd name="connsiteY3" fmla="*/ 0 h 1898374"/>
              <a:gd name="connsiteX4" fmla="*/ 5364743 w 5364743"/>
              <a:gd name="connsiteY4" fmla="*/ 0 h 1898374"/>
              <a:gd name="connsiteX0" fmla="*/ 0 w 5364743"/>
              <a:gd name="connsiteY0" fmla="*/ 1898374 h 1898374"/>
              <a:gd name="connsiteX1" fmla="*/ 444329 w 5364743"/>
              <a:gd name="connsiteY1" fmla="*/ 1346130 h 1898374"/>
              <a:gd name="connsiteX2" fmla="*/ 1329456 w 5364743"/>
              <a:gd name="connsiteY2" fmla="*/ 1331843 h 1898374"/>
              <a:gd name="connsiteX3" fmla="*/ 2392943 w 5364743"/>
              <a:gd name="connsiteY3" fmla="*/ 0 h 1898374"/>
              <a:gd name="connsiteX4" fmla="*/ 5364743 w 5364743"/>
              <a:gd name="connsiteY4" fmla="*/ 0 h 1898374"/>
              <a:gd name="connsiteX0" fmla="*/ 0 w 5364743"/>
              <a:gd name="connsiteY0" fmla="*/ 1898374 h 1898374"/>
              <a:gd name="connsiteX1" fmla="*/ 457906 w 5364743"/>
              <a:gd name="connsiteY1" fmla="*/ 1346130 h 1898374"/>
              <a:gd name="connsiteX2" fmla="*/ 1329456 w 5364743"/>
              <a:gd name="connsiteY2" fmla="*/ 1331843 h 1898374"/>
              <a:gd name="connsiteX3" fmla="*/ 2392943 w 5364743"/>
              <a:gd name="connsiteY3" fmla="*/ 0 h 1898374"/>
              <a:gd name="connsiteX4" fmla="*/ 5364743 w 5364743"/>
              <a:gd name="connsiteY4" fmla="*/ 0 h 1898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4743" h="1898374">
                <a:moveTo>
                  <a:pt x="0" y="1898374"/>
                </a:moveTo>
                <a:lnTo>
                  <a:pt x="457906" y="1346130"/>
                </a:lnTo>
                <a:lnTo>
                  <a:pt x="1329456" y="1331843"/>
                </a:lnTo>
                <a:lnTo>
                  <a:pt x="2392943" y="0"/>
                </a:lnTo>
                <a:lnTo>
                  <a:pt x="5364743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6">
            <a:extLst>
              <a:ext uri="{FF2B5EF4-FFF2-40B4-BE49-F238E27FC236}">
                <a16:creationId xmlns:a16="http://schemas.microsoft.com/office/drawing/2014/main" id="{89E1D531-DFE2-754C-95A5-6E8BEC72C6E6}"/>
              </a:ext>
            </a:extLst>
          </p:cNvPr>
          <p:cNvSpPr/>
          <p:nvPr/>
        </p:nvSpPr>
        <p:spPr>
          <a:xfrm>
            <a:off x="12404035" y="7862131"/>
            <a:ext cx="1878495" cy="1510476"/>
          </a:xfrm>
          <a:custGeom>
            <a:avLst/>
            <a:gdLst>
              <a:gd name="connsiteX0" fmla="*/ 0 w 1878495"/>
              <a:gd name="connsiteY0" fmla="*/ 1490870 h 1490870"/>
              <a:gd name="connsiteX1" fmla="*/ 1143000 w 1878495"/>
              <a:gd name="connsiteY1" fmla="*/ 0 h 1490870"/>
              <a:gd name="connsiteX2" fmla="*/ 1878495 w 1878495"/>
              <a:gd name="connsiteY2" fmla="*/ 0 h 149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8495" h="1490870">
                <a:moveTo>
                  <a:pt x="0" y="1490870"/>
                </a:moveTo>
                <a:lnTo>
                  <a:pt x="1143000" y="0"/>
                </a:lnTo>
                <a:lnTo>
                  <a:pt x="1878495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 267">
            <a:extLst>
              <a:ext uri="{FF2B5EF4-FFF2-40B4-BE49-F238E27FC236}">
                <a16:creationId xmlns:a16="http://schemas.microsoft.com/office/drawing/2014/main" id="{F4B7D315-5220-4B44-90B3-6A1966095CC8}"/>
              </a:ext>
            </a:extLst>
          </p:cNvPr>
          <p:cNvSpPr/>
          <p:nvPr/>
        </p:nvSpPr>
        <p:spPr>
          <a:xfrm>
            <a:off x="12423913" y="8663943"/>
            <a:ext cx="1868557" cy="745885"/>
          </a:xfrm>
          <a:custGeom>
            <a:avLst/>
            <a:gdLst>
              <a:gd name="connsiteX0" fmla="*/ 1868557 w 1868557"/>
              <a:gd name="connsiteY0" fmla="*/ 0 h 805069"/>
              <a:gd name="connsiteX1" fmla="*/ 1311965 w 1868557"/>
              <a:gd name="connsiteY1" fmla="*/ 805069 h 805069"/>
              <a:gd name="connsiteX2" fmla="*/ 0 w 1868557"/>
              <a:gd name="connsiteY2" fmla="*/ 805069 h 80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8557" h="805069">
                <a:moveTo>
                  <a:pt x="1868557" y="0"/>
                </a:moveTo>
                <a:lnTo>
                  <a:pt x="1311965" y="805069"/>
                </a:lnTo>
                <a:lnTo>
                  <a:pt x="0" y="805069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04E7FDEA-BB6A-1941-90A2-87A96DB5360C}"/>
              </a:ext>
            </a:extLst>
          </p:cNvPr>
          <p:cNvCxnSpPr>
            <a:cxnSpLocks/>
          </p:cNvCxnSpPr>
          <p:nvPr/>
        </p:nvCxnSpPr>
        <p:spPr>
          <a:xfrm>
            <a:off x="5414749" y="6134456"/>
            <a:ext cx="273017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81063B1C-5DBA-5045-934F-050E31BF83C7}"/>
              </a:ext>
            </a:extLst>
          </p:cNvPr>
          <p:cNvSpPr txBox="1"/>
          <p:nvPr/>
        </p:nvSpPr>
        <p:spPr>
          <a:xfrm>
            <a:off x="5453161" y="5698336"/>
            <a:ext cx="5618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Rest API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2C466106-32AB-8441-A2CB-B2AD40023A17}"/>
              </a:ext>
            </a:extLst>
          </p:cNvPr>
          <p:cNvCxnSpPr>
            <a:cxnSpLocks/>
          </p:cNvCxnSpPr>
          <p:nvPr/>
        </p:nvCxnSpPr>
        <p:spPr>
          <a:xfrm>
            <a:off x="5414749" y="5358569"/>
            <a:ext cx="273017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8FD1D73B-C5C0-214C-A1EE-71C35DA34DDB}"/>
              </a:ext>
            </a:extLst>
          </p:cNvPr>
          <p:cNvSpPr txBox="1"/>
          <p:nvPr/>
        </p:nvSpPr>
        <p:spPr>
          <a:xfrm>
            <a:off x="5462757" y="5160815"/>
            <a:ext cx="5618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Rest API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7C99830C-DD72-E444-A44F-D902A7150E9B}"/>
              </a:ext>
            </a:extLst>
          </p:cNvPr>
          <p:cNvCxnSpPr>
            <a:cxnSpLocks/>
          </p:cNvCxnSpPr>
          <p:nvPr/>
        </p:nvCxnSpPr>
        <p:spPr>
          <a:xfrm>
            <a:off x="5414749" y="4721503"/>
            <a:ext cx="273017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943C7A47-CA09-324D-A3E2-E539D74B5638}"/>
              </a:ext>
            </a:extLst>
          </p:cNvPr>
          <p:cNvSpPr txBox="1"/>
          <p:nvPr/>
        </p:nvSpPr>
        <p:spPr>
          <a:xfrm>
            <a:off x="5462757" y="4523749"/>
            <a:ext cx="5618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Rest API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C902E9C-1834-6643-BDE8-26AEEB6164AA}"/>
              </a:ext>
            </a:extLst>
          </p:cNvPr>
          <p:cNvSpPr/>
          <p:nvPr/>
        </p:nvSpPr>
        <p:spPr>
          <a:xfrm>
            <a:off x="1459488" y="7559683"/>
            <a:ext cx="1072497" cy="638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External Systems</a:t>
            </a:r>
          </a:p>
        </p:txBody>
      </p:sp>
      <p:pic>
        <p:nvPicPr>
          <p:cNvPr id="277" name="Picture 276">
            <a:extLst>
              <a:ext uri="{FF2B5EF4-FFF2-40B4-BE49-F238E27FC236}">
                <a16:creationId xmlns:a16="http://schemas.microsoft.com/office/drawing/2014/main" id="{CFFBBE57-6FED-4243-9FCE-D166F7171F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20387" y="5120811"/>
            <a:ext cx="750696" cy="750696"/>
          </a:xfrm>
          <a:prstGeom prst="rect">
            <a:avLst/>
          </a:prstGeom>
        </p:spPr>
      </p:pic>
      <p:sp>
        <p:nvSpPr>
          <p:cNvPr id="278" name="Rectangle 277">
            <a:extLst>
              <a:ext uri="{FF2B5EF4-FFF2-40B4-BE49-F238E27FC236}">
                <a16:creationId xmlns:a16="http://schemas.microsoft.com/office/drawing/2014/main" id="{582CC70A-EB80-504C-9DF7-EA226E4116C7}"/>
              </a:ext>
            </a:extLst>
          </p:cNvPr>
          <p:cNvSpPr/>
          <p:nvPr/>
        </p:nvSpPr>
        <p:spPr>
          <a:xfrm>
            <a:off x="1459488" y="8379138"/>
            <a:ext cx="1072497" cy="42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Back Office Users</a:t>
            </a:r>
          </a:p>
        </p:txBody>
      </p:sp>
      <p:pic>
        <p:nvPicPr>
          <p:cNvPr id="279" name="Picture 278">
            <a:extLst>
              <a:ext uri="{FF2B5EF4-FFF2-40B4-BE49-F238E27FC236}">
                <a16:creationId xmlns:a16="http://schemas.microsoft.com/office/drawing/2014/main" id="{9BAAC8A0-8B78-5B49-AD64-EDC249E97E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81545" y="4613524"/>
            <a:ext cx="628379" cy="465000"/>
          </a:xfrm>
          <a:prstGeom prst="rect">
            <a:avLst/>
          </a:prstGeom>
        </p:spPr>
      </p:pic>
      <p:sp>
        <p:nvSpPr>
          <p:cNvPr id="280" name="Rectangle 279">
            <a:extLst>
              <a:ext uri="{FF2B5EF4-FFF2-40B4-BE49-F238E27FC236}">
                <a16:creationId xmlns:a16="http://schemas.microsoft.com/office/drawing/2014/main" id="{A6A97EA0-C4C8-9E4C-9F6E-82A42F831964}"/>
              </a:ext>
            </a:extLst>
          </p:cNvPr>
          <p:cNvSpPr/>
          <p:nvPr/>
        </p:nvSpPr>
        <p:spPr>
          <a:xfrm>
            <a:off x="1459488" y="8971741"/>
            <a:ext cx="1072497" cy="42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System Admin</a:t>
            </a:r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9B7F1906-CC8F-EE42-8FAB-AB85B905CECE}"/>
              </a:ext>
            </a:extLst>
          </p:cNvPr>
          <p:cNvCxnSpPr>
            <a:cxnSpLocks/>
          </p:cNvCxnSpPr>
          <p:nvPr/>
        </p:nvCxnSpPr>
        <p:spPr>
          <a:xfrm>
            <a:off x="7258778" y="11181529"/>
            <a:ext cx="0" cy="287786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7FCB5B79-7CC0-094A-AB8B-2E8D43ED24B5}"/>
              </a:ext>
            </a:extLst>
          </p:cNvPr>
          <p:cNvSpPr txBox="1"/>
          <p:nvPr/>
        </p:nvSpPr>
        <p:spPr>
          <a:xfrm>
            <a:off x="6951249" y="11369192"/>
            <a:ext cx="3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Rest API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58F7FFE2-7D2B-D94C-B883-2BAB3D801CA9}"/>
              </a:ext>
            </a:extLst>
          </p:cNvPr>
          <p:cNvCxnSpPr>
            <a:cxnSpLocks/>
          </p:cNvCxnSpPr>
          <p:nvPr/>
        </p:nvCxnSpPr>
        <p:spPr>
          <a:xfrm>
            <a:off x="8579812" y="11181529"/>
            <a:ext cx="0" cy="287786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D95DD3B7-8F4D-234E-A641-3363F9BEF204}"/>
              </a:ext>
            </a:extLst>
          </p:cNvPr>
          <p:cNvSpPr txBox="1"/>
          <p:nvPr/>
        </p:nvSpPr>
        <p:spPr>
          <a:xfrm>
            <a:off x="8272283" y="11369192"/>
            <a:ext cx="3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Rest API</a:t>
            </a:r>
          </a:p>
        </p:txBody>
      </p:sp>
      <p:sp>
        <p:nvSpPr>
          <p:cNvPr id="287" name="Freeform 286">
            <a:extLst>
              <a:ext uri="{FF2B5EF4-FFF2-40B4-BE49-F238E27FC236}">
                <a16:creationId xmlns:a16="http://schemas.microsoft.com/office/drawing/2014/main" id="{B5C70F0D-0EBC-8D4F-9A2B-D94AFB2DB9AA}"/>
              </a:ext>
            </a:extLst>
          </p:cNvPr>
          <p:cNvSpPr/>
          <p:nvPr/>
        </p:nvSpPr>
        <p:spPr>
          <a:xfrm>
            <a:off x="2531985" y="2159381"/>
            <a:ext cx="1726666" cy="45719"/>
          </a:xfrm>
          <a:custGeom>
            <a:avLst/>
            <a:gdLst>
              <a:gd name="connsiteX0" fmla="*/ 0 w 1186004"/>
              <a:gd name="connsiteY0" fmla="*/ 0 h 0"/>
              <a:gd name="connsiteX1" fmla="*/ 1186004 w 11860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6004">
                <a:moveTo>
                  <a:pt x="0" y="0"/>
                </a:moveTo>
                <a:lnTo>
                  <a:pt x="1186004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EB2681CE-5A43-C342-9644-88305430E994}"/>
              </a:ext>
            </a:extLst>
          </p:cNvPr>
          <p:cNvCxnSpPr>
            <a:cxnSpLocks/>
          </p:cNvCxnSpPr>
          <p:nvPr/>
        </p:nvCxnSpPr>
        <p:spPr>
          <a:xfrm>
            <a:off x="2531985" y="3369229"/>
            <a:ext cx="1726666" cy="103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34960D2B-131E-1E4B-BF83-2E916A1FDFE6}"/>
              </a:ext>
            </a:extLst>
          </p:cNvPr>
          <p:cNvCxnSpPr>
            <a:cxnSpLocks/>
          </p:cNvCxnSpPr>
          <p:nvPr/>
        </p:nvCxnSpPr>
        <p:spPr>
          <a:xfrm>
            <a:off x="2531985" y="3955525"/>
            <a:ext cx="1726666" cy="103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6900F782-23ED-1340-B518-AE24D361EE9B}"/>
              </a:ext>
            </a:extLst>
          </p:cNvPr>
          <p:cNvCxnSpPr>
            <a:cxnSpLocks/>
          </p:cNvCxnSpPr>
          <p:nvPr/>
        </p:nvCxnSpPr>
        <p:spPr>
          <a:xfrm>
            <a:off x="2531985" y="7995823"/>
            <a:ext cx="1726666" cy="103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C5089E6D-9A28-2048-A8D4-4EF4C620485C}"/>
              </a:ext>
            </a:extLst>
          </p:cNvPr>
          <p:cNvCxnSpPr>
            <a:cxnSpLocks/>
            <a:endCxn id="151" idx="1"/>
          </p:cNvCxnSpPr>
          <p:nvPr/>
        </p:nvCxnSpPr>
        <p:spPr>
          <a:xfrm flipV="1">
            <a:off x="2531985" y="8557683"/>
            <a:ext cx="2031765" cy="3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Freeform 295">
            <a:extLst>
              <a:ext uri="{FF2B5EF4-FFF2-40B4-BE49-F238E27FC236}">
                <a16:creationId xmlns:a16="http://schemas.microsoft.com/office/drawing/2014/main" id="{1B704447-E843-1943-8DC9-0E1058174185}"/>
              </a:ext>
            </a:extLst>
          </p:cNvPr>
          <p:cNvSpPr/>
          <p:nvPr/>
        </p:nvSpPr>
        <p:spPr>
          <a:xfrm>
            <a:off x="7260631" y="11529398"/>
            <a:ext cx="0" cy="1401418"/>
          </a:xfrm>
          <a:custGeom>
            <a:avLst/>
            <a:gdLst>
              <a:gd name="connsiteX0" fmla="*/ 0 w 0"/>
              <a:gd name="connsiteY0" fmla="*/ 1401418 h 1401418"/>
              <a:gd name="connsiteX1" fmla="*/ 0 w 0"/>
              <a:gd name="connsiteY1" fmla="*/ 0 h 140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01418">
                <a:moveTo>
                  <a:pt x="0" y="1401418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6">
            <a:extLst>
              <a:ext uri="{FF2B5EF4-FFF2-40B4-BE49-F238E27FC236}">
                <a16:creationId xmlns:a16="http://schemas.microsoft.com/office/drawing/2014/main" id="{255C1D43-8AD0-D14E-9F50-DC54C0CEBB1B}"/>
              </a:ext>
            </a:extLst>
          </p:cNvPr>
          <p:cNvSpPr/>
          <p:nvPr/>
        </p:nvSpPr>
        <p:spPr>
          <a:xfrm flipH="1">
            <a:off x="8586789" y="11559216"/>
            <a:ext cx="1283834" cy="1371600"/>
          </a:xfrm>
          <a:custGeom>
            <a:avLst/>
            <a:gdLst>
              <a:gd name="connsiteX0" fmla="*/ 1371600 w 1371600"/>
              <a:gd name="connsiteY0" fmla="*/ 1371600 h 1371600"/>
              <a:gd name="connsiteX1" fmla="*/ 0 w 1371600"/>
              <a:gd name="connsiteY1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1600" h="1371600">
                <a:moveTo>
                  <a:pt x="1371600" y="137160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 297">
            <a:extLst>
              <a:ext uri="{FF2B5EF4-FFF2-40B4-BE49-F238E27FC236}">
                <a16:creationId xmlns:a16="http://schemas.microsoft.com/office/drawing/2014/main" id="{DA0E1EBF-0CC0-EF43-B1C8-562F4A802A1A}"/>
              </a:ext>
            </a:extLst>
          </p:cNvPr>
          <p:cNvSpPr/>
          <p:nvPr/>
        </p:nvSpPr>
        <p:spPr>
          <a:xfrm flipH="1">
            <a:off x="7262544" y="11559216"/>
            <a:ext cx="1281381" cy="1371600"/>
          </a:xfrm>
          <a:custGeom>
            <a:avLst/>
            <a:gdLst>
              <a:gd name="connsiteX0" fmla="*/ 1371600 w 1371600"/>
              <a:gd name="connsiteY0" fmla="*/ 1371600 h 1371600"/>
              <a:gd name="connsiteX1" fmla="*/ 0 w 1371600"/>
              <a:gd name="connsiteY1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1600" h="1371600">
                <a:moveTo>
                  <a:pt x="1371600" y="137160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298">
            <a:extLst>
              <a:ext uri="{FF2B5EF4-FFF2-40B4-BE49-F238E27FC236}">
                <a16:creationId xmlns:a16="http://schemas.microsoft.com/office/drawing/2014/main" id="{16AA2DE7-D162-F44D-BA7F-A70873AD409A}"/>
              </a:ext>
            </a:extLst>
          </p:cNvPr>
          <p:cNvSpPr/>
          <p:nvPr/>
        </p:nvSpPr>
        <p:spPr>
          <a:xfrm flipH="1">
            <a:off x="11056922" y="12175441"/>
            <a:ext cx="45719" cy="729534"/>
          </a:xfrm>
          <a:custGeom>
            <a:avLst/>
            <a:gdLst>
              <a:gd name="connsiteX0" fmla="*/ 0 w 0"/>
              <a:gd name="connsiteY0" fmla="*/ 1401418 h 1401418"/>
              <a:gd name="connsiteX1" fmla="*/ 0 w 0"/>
              <a:gd name="connsiteY1" fmla="*/ 0 h 140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01418">
                <a:moveTo>
                  <a:pt x="0" y="1401418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 299">
            <a:extLst>
              <a:ext uri="{FF2B5EF4-FFF2-40B4-BE49-F238E27FC236}">
                <a16:creationId xmlns:a16="http://schemas.microsoft.com/office/drawing/2014/main" id="{228F0CEA-645D-8348-9990-A880CC93A7F4}"/>
              </a:ext>
            </a:extLst>
          </p:cNvPr>
          <p:cNvSpPr/>
          <p:nvPr/>
        </p:nvSpPr>
        <p:spPr>
          <a:xfrm flipH="1">
            <a:off x="12875783" y="12175441"/>
            <a:ext cx="45719" cy="729534"/>
          </a:xfrm>
          <a:custGeom>
            <a:avLst/>
            <a:gdLst>
              <a:gd name="connsiteX0" fmla="*/ 0 w 0"/>
              <a:gd name="connsiteY0" fmla="*/ 1401418 h 1401418"/>
              <a:gd name="connsiteX1" fmla="*/ 0 w 0"/>
              <a:gd name="connsiteY1" fmla="*/ 0 h 140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01418">
                <a:moveTo>
                  <a:pt x="0" y="1401418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 300">
            <a:extLst>
              <a:ext uri="{FF2B5EF4-FFF2-40B4-BE49-F238E27FC236}">
                <a16:creationId xmlns:a16="http://schemas.microsoft.com/office/drawing/2014/main" id="{D0CF9364-D35E-D044-8EB2-4176B62E7A9E}"/>
              </a:ext>
            </a:extLst>
          </p:cNvPr>
          <p:cNvSpPr/>
          <p:nvPr/>
        </p:nvSpPr>
        <p:spPr>
          <a:xfrm flipH="1">
            <a:off x="14637147" y="12175441"/>
            <a:ext cx="45719" cy="729534"/>
          </a:xfrm>
          <a:custGeom>
            <a:avLst/>
            <a:gdLst>
              <a:gd name="connsiteX0" fmla="*/ 0 w 0"/>
              <a:gd name="connsiteY0" fmla="*/ 1401418 h 1401418"/>
              <a:gd name="connsiteX1" fmla="*/ 0 w 0"/>
              <a:gd name="connsiteY1" fmla="*/ 0 h 140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01418">
                <a:moveTo>
                  <a:pt x="0" y="1401418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reeform 301">
            <a:extLst>
              <a:ext uri="{FF2B5EF4-FFF2-40B4-BE49-F238E27FC236}">
                <a16:creationId xmlns:a16="http://schemas.microsoft.com/office/drawing/2014/main" id="{FFCA8911-264C-8C43-9536-15330D11EDFB}"/>
              </a:ext>
            </a:extLst>
          </p:cNvPr>
          <p:cNvSpPr/>
          <p:nvPr/>
        </p:nvSpPr>
        <p:spPr>
          <a:xfrm rot="5400000" flipV="1">
            <a:off x="15011435" y="12529173"/>
            <a:ext cx="757572" cy="45719"/>
          </a:xfrm>
          <a:custGeom>
            <a:avLst/>
            <a:gdLst>
              <a:gd name="connsiteX0" fmla="*/ 0 w 484361"/>
              <a:gd name="connsiteY0" fmla="*/ 0 h 0"/>
              <a:gd name="connsiteX1" fmla="*/ 484361 w 48436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361">
                <a:moveTo>
                  <a:pt x="0" y="0"/>
                </a:moveTo>
                <a:lnTo>
                  <a:pt x="484361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3" name="Freeform 302">
            <a:extLst>
              <a:ext uri="{FF2B5EF4-FFF2-40B4-BE49-F238E27FC236}">
                <a16:creationId xmlns:a16="http://schemas.microsoft.com/office/drawing/2014/main" id="{E2F78A11-6E90-0E4E-A337-0F035EAD4A18}"/>
              </a:ext>
            </a:extLst>
          </p:cNvPr>
          <p:cNvSpPr/>
          <p:nvPr/>
        </p:nvSpPr>
        <p:spPr>
          <a:xfrm rot="5400000" flipV="1">
            <a:off x="13247455" y="12529174"/>
            <a:ext cx="757572" cy="45719"/>
          </a:xfrm>
          <a:custGeom>
            <a:avLst/>
            <a:gdLst>
              <a:gd name="connsiteX0" fmla="*/ 0 w 484361"/>
              <a:gd name="connsiteY0" fmla="*/ 0 h 0"/>
              <a:gd name="connsiteX1" fmla="*/ 484361 w 48436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361">
                <a:moveTo>
                  <a:pt x="0" y="0"/>
                </a:moveTo>
                <a:lnTo>
                  <a:pt x="484361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4" name="Freeform 303">
            <a:extLst>
              <a:ext uri="{FF2B5EF4-FFF2-40B4-BE49-F238E27FC236}">
                <a16:creationId xmlns:a16="http://schemas.microsoft.com/office/drawing/2014/main" id="{F52BB16E-817B-1B4A-9CC8-515B6D245430}"/>
              </a:ext>
            </a:extLst>
          </p:cNvPr>
          <p:cNvSpPr/>
          <p:nvPr/>
        </p:nvSpPr>
        <p:spPr>
          <a:xfrm rot="5400000" flipV="1">
            <a:off x="11431149" y="12529175"/>
            <a:ext cx="757572" cy="45719"/>
          </a:xfrm>
          <a:custGeom>
            <a:avLst/>
            <a:gdLst>
              <a:gd name="connsiteX0" fmla="*/ 0 w 484361"/>
              <a:gd name="connsiteY0" fmla="*/ 0 h 0"/>
              <a:gd name="connsiteX1" fmla="*/ 484361 w 48436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361">
                <a:moveTo>
                  <a:pt x="0" y="0"/>
                </a:moveTo>
                <a:lnTo>
                  <a:pt x="484361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4F524641-ACE4-B34E-8072-5002A43FD871}"/>
              </a:ext>
            </a:extLst>
          </p:cNvPr>
          <p:cNvCxnSpPr/>
          <p:nvPr/>
        </p:nvCxnSpPr>
        <p:spPr>
          <a:xfrm>
            <a:off x="5414749" y="6004146"/>
            <a:ext cx="11575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D7A961CF-6918-1441-85E7-1422B0B96E95}"/>
              </a:ext>
            </a:extLst>
          </p:cNvPr>
          <p:cNvCxnSpPr/>
          <p:nvPr/>
        </p:nvCxnSpPr>
        <p:spPr>
          <a:xfrm>
            <a:off x="5414749" y="5513711"/>
            <a:ext cx="11575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12DBDAF4-137B-6C4C-A807-4CCCE5A234B4}"/>
              </a:ext>
            </a:extLst>
          </p:cNvPr>
          <p:cNvCxnSpPr/>
          <p:nvPr/>
        </p:nvCxnSpPr>
        <p:spPr>
          <a:xfrm>
            <a:off x="5414749" y="4919569"/>
            <a:ext cx="11575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99915BEA-B489-754C-BB5C-18B4D986316A}"/>
              </a:ext>
            </a:extLst>
          </p:cNvPr>
          <p:cNvCxnSpPr>
            <a:cxnSpLocks/>
          </p:cNvCxnSpPr>
          <p:nvPr/>
        </p:nvCxnSpPr>
        <p:spPr>
          <a:xfrm flipH="1">
            <a:off x="5723805" y="6130450"/>
            <a:ext cx="84853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309470EA-AD1F-FD4E-89AF-180160092EF5}"/>
              </a:ext>
            </a:extLst>
          </p:cNvPr>
          <p:cNvCxnSpPr>
            <a:cxnSpLocks/>
            <a:endCxn id="273" idx="2"/>
          </p:cNvCxnSpPr>
          <p:nvPr/>
        </p:nvCxnSpPr>
        <p:spPr>
          <a:xfrm flipH="1">
            <a:off x="5743667" y="5341401"/>
            <a:ext cx="828672" cy="408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34CA6F2E-6703-C04F-AB30-FFCA31FEF16A}"/>
              </a:ext>
            </a:extLst>
          </p:cNvPr>
          <p:cNvCxnSpPr>
            <a:cxnSpLocks/>
            <a:endCxn id="275" idx="2"/>
          </p:cNvCxnSpPr>
          <p:nvPr/>
        </p:nvCxnSpPr>
        <p:spPr>
          <a:xfrm flipH="1">
            <a:off x="5743667" y="4707830"/>
            <a:ext cx="828672" cy="58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Freeform 314">
            <a:extLst>
              <a:ext uri="{FF2B5EF4-FFF2-40B4-BE49-F238E27FC236}">
                <a16:creationId xmlns:a16="http://schemas.microsoft.com/office/drawing/2014/main" id="{FC3B0723-8D80-DC4E-A7F1-4A4A88A63EA4}"/>
              </a:ext>
            </a:extLst>
          </p:cNvPr>
          <p:cNvSpPr/>
          <p:nvPr/>
        </p:nvSpPr>
        <p:spPr>
          <a:xfrm>
            <a:off x="2407146" y="6062279"/>
            <a:ext cx="2049992" cy="45719"/>
          </a:xfrm>
          <a:custGeom>
            <a:avLst/>
            <a:gdLst>
              <a:gd name="connsiteX0" fmla="*/ 0 w 1186004"/>
              <a:gd name="connsiteY0" fmla="*/ 0 h 0"/>
              <a:gd name="connsiteX1" fmla="*/ 1186004 w 11860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6004">
                <a:moveTo>
                  <a:pt x="0" y="0"/>
                </a:moveTo>
                <a:lnTo>
                  <a:pt x="1186004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6" name="Freeform 315">
            <a:extLst>
              <a:ext uri="{FF2B5EF4-FFF2-40B4-BE49-F238E27FC236}">
                <a16:creationId xmlns:a16="http://schemas.microsoft.com/office/drawing/2014/main" id="{E58903A1-9D6B-A640-A82E-D83988FD865C}"/>
              </a:ext>
            </a:extLst>
          </p:cNvPr>
          <p:cNvSpPr/>
          <p:nvPr/>
        </p:nvSpPr>
        <p:spPr>
          <a:xfrm>
            <a:off x="2407146" y="5435114"/>
            <a:ext cx="2049992" cy="45719"/>
          </a:xfrm>
          <a:custGeom>
            <a:avLst/>
            <a:gdLst>
              <a:gd name="connsiteX0" fmla="*/ 0 w 1186004"/>
              <a:gd name="connsiteY0" fmla="*/ 0 h 0"/>
              <a:gd name="connsiteX1" fmla="*/ 1186004 w 11860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6004">
                <a:moveTo>
                  <a:pt x="0" y="0"/>
                </a:moveTo>
                <a:lnTo>
                  <a:pt x="1186004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7" name="Freeform 316">
            <a:extLst>
              <a:ext uri="{FF2B5EF4-FFF2-40B4-BE49-F238E27FC236}">
                <a16:creationId xmlns:a16="http://schemas.microsoft.com/office/drawing/2014/main" id="{E1F13635-AAA6-E74E-ACD8-B45B84596B0B}"/>
              </a:ext>
            </a:extLst>
          </p:cNvPr>
          <p:cNvSpPr/>
          <p:nvPr/>
        </p:nvSpPr>
        <p:spPr>
          <a:xfrm>
            <a:off x="2407146" y="4783678"/>
            <a:ext cx="2049992" cy="45719"/>
          </a:xfrm>
          <a:custGeom>
            <a:avLst/>
            <a:gdLst>
              <a:gd name="connsiteX0" fmla="*/ 0 w 1186004"/>
              <a:gd name="connsiteY0" fmla="*/ 0 h 0"/>
              <a:gd name="connsiteX1" fmla="*/ 1186004 w 11860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6004">
                <a:moveTo>
                  <a:pt x="0" y="0"/>
                </a:moveTo>
                <a:lnTo>
                  <a:pt x="1186004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0AF0205B-D09D-9F4B-82F6-963E08B24A17}"/>
              </a:ext>
            </a:extLst>
          </p:cNvPr>
          <p:cNvSpPr/>
          <p:nvPr/>
        </p:nvSpPr>
        <p:spPr>
          <a:xfrm>
            <a:off x="5448822" y="6366793"/>
            <a:ext cx="1245622" cy="1782841"/>
          </a:xfrm>
          <a:custGeom>
            <a:avLst/>
            <a:gdLst>
              <a:gd name="connsiteX0" fmla="*/ 1202499 w 1202499"/>
              <a:gd name="connsiteY0" fmla="*/ 0 h 739036"/>
              <a:gd name="connsiteX1" fmla="*/ 1202499 w 1202499"/>
              <a:gd name="connsiteY1" fmla="*/ 739036 h 739036"/>
              <a:gd name="connsiteX2" fmla="*/ 0 w 1202499"/>
              <a:gd name="connsiteY2" fmla="*/ 739036 h 73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2499" h="739036">
                <a:moveTo>
                  <a:pt x="1202499" y="0"/>
                </a:moveTo>
                <a:lnTo>
                  <a:pt x="1202499" y="739036"/>
                </a:lnTo>
                <a:lnTo>
                  <a:pt x="0" y="739036"/>
                </a:lnTo>
              </a:path>
            </a:pathLst>
          </a:custGeom>
          <a:noFill/>
          <a:ln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C561A215-CA21-FF4B-8723-8085649FCEF5}"/>
              </a:ext>
            </a:extLst>
          </p:cNvPr>
          <p:cNvCxnSpPr>
            <a:cxnSpLocks/>
          </p:cNvCxnSpPr>
          <p:nvPr/>
        </p:nvCxnSpPr>
        <p:spPr>
          <a:xfrm flipH="1">
            <a:off x="8188262" y="7911079"/>
            <a:ext cx="4721" cy="150626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E97CF42-C9C9-B548-A5FB-50795AF5BE89}"/>
              </a:ext>
            </a:extLst>
          </p:cNvPr>
          <p:cNvCxnSpPr>
            <a:cxnSpLocks/>
          </p:cNvCxnSpPr>
          <p:nvPr/>
        </p:nvCxnSpPr>
        <p:spPr>
          <a:xfrm flipH="1" flipV="1">
            <a:off x="8188262" y="7230752"/>
            <a:ext cx="226" cy="252156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04ECDDBC-4DAA-2D4B-9743-E606BE970BAA}"/>
              </a:ext>
            </a:extLst>
          </p:cNvPr>
          <p:cNvSpPr/>
          <p:nvPr/>
        </p:nvSpPr>
        <p:spPr>
          <a:xfrm>
            <a:off x="4563750" y="8977042"/>
            <a:ext cx="867985" cy="4285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Admin Web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499C9E7-849C-6C44-8307-7BA9892B4E46}"/>
              </a:ext>
            </a:extLst>
          </p:cNvPr>
          <p:cNvSpPr/>
          <p:nvPr/>
        </p:nvSpPr>
        <p:spPr>
          <a:xfrm>
            <a:off x="7578436" y="5961406"/>
            <a:ext cx="609600" cy="1210290"/>
          </a:xfrm>
          <a:custGeom>
            <a:avLst/>
            <a:gdLst>
              <a:gd name="connsiteX0" fmla="*/ 0 w 609600"/>
              <a:gd name="connsiteY0" fmla="*/ 0 h 706582"/>
              <a:gd name="connsiteX1" fmla="*/ 609600 w 609600"/>
              <a:gd name="connsiteY1" fmla="*/ 0 h 706582"/>
              <a:gd name="connsiteX2" fmla="*/ 609600 w 609600"/>
              <a:gd name="connsiteY2" fmla="*/ 706582 h 70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06582">
                <a:moveTo>
                  <a:pt x="0" y="0"/>
                </a:moveTo>
                <a:lnTo>
                  <a:pt x="609600" y="0"/>
                </a:lnTo>
                <a:lnTo>
                  <a:pt x="609600" y="706582"/>
                </a:ln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9A7AB0F6-98F0-2F46-A0ED-4F0AC8DE1D97}"/>
              </a:ext>
            </a:extLst>
          </p:cNvPr>
          <p:cNvCxnSpPr>
            <a:cxnSpLocks/>
          </p:cNvCxnSpPr>
          <p:nvPr/>
        </p:nvCxnSpPr>
        <p:spPr>
          <a:xfrm>
            <a:off x="2531985" y="9182812"/>
            <a:ext cx="202527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EEDB6417-D5A9-C940-A0DE-F7069D5B2726}"/>
              </a:ext>
            </a:extLst>
          </p:cNvPr>
          <p:cNvGrpSpPr/>
          <p:nvPr/>
        </p:nvGrpSpPr>
        <p:grpSpPr>
          <a:xfrm rot="5400000">
            <a:off x="6866154" y="8741801"/>
            <a:ext cx="250321" cy="318900"/>
            <a:chOff x="6108991" y="1565634"/>
            <a:chExt cx="78260" cy="78322"/>
          </a:xfrm>
        </p:grpSpPr>
        <p:sp>
          <p:nvSpPr>
            <p:cNvPr id="270" name="Arc 269">
              <a:extLst>
                <a:ext uri="{FF2B5EF4-FFF2-40B4-BE49-F238E27FC236}">
                  <a16:creationId xmlns:a16="http://schemas.microsoft.com/office/drawing/2014/main" id="{4652ADAF-FC44-3D45-A5ED-CF684A13A380}"/>
                </a:ext>
              </a:extLst>
            </p:cNvPr>
            <p:cNvSpPr/>
            <p:nvPr/>
          </p:nvSpPr>
          <p:spPr>
            <a:xfrm>
              <a:off x="6108991" y="1567453"/>
              <a:ext cx="78087" cy="76503"/>
            </a:xfrm>
            <a:prstGeom prst="arc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3" name="Arc 282">
              <a:extLst>
                <a:ext uri="{FF2B5EF4-FFF2-40B4-BE49-F238E27FC236}">
                  <a16:creationId xmlns:a16="http://schemas.microsoft.com/office/drawing/2014/main" id="{7B80290E-AD0C-3D44-8F35-507E40E3C6E2}"/>
                </a:ext>
              </a:extLst>
            </p:cNvPr>
            <p:cNvSpPr/>
            <p:nvPr/>
          </p:nvSpPr>
          <p:spPr>
            <a:xfrm rot="5400000">
              <a:off x="6109956" y="1566426"/>
              <a:ext cx="78087" cy="76503"/>
            </a:xfrm>
            <a:prstGeom prst="arc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Freeform 12">
            <a:extLst>
              <a:ext uri="{FF2B5EF4-FFF2-40B4-BE49-F238E27FC236}">
                <a16:creationId xmlns:a16="http://schemas.microsoft.com/office/drawing/2014/main" id="{E6A4F254-E638-5F41-8C9A-AD5CA9A4ADFB}"/>
              </a:ext>
            </a:extLst>
          </p:cNvPr>
          <p:cNvSpPr/>
          <p:nvPr/>
        </p:nvSpPr>
        <p:spPr>
          <a:xfrm>
            <a:off x="5437414" y="8907142"/>
            <a:ext cx="1408340" cy="274320"/>
          </a:xfrm>
          <a:custGeom>
            <a:avLst/>
            <a:gdLst>
              <a:gd name="connsiteX0" fmla="*/ 1408340 w 1408340"/>
              <a:gd name="connsiteY0" fmla="*/ 0 h 763361"/>
              <a:gd name="connsiteX1" fmla="*/ 424543 w 1408340"/>
              <a:gd name="connsiteY1" fmla="*/ 0 h 763361"/>
              <a:gd name="connsiteX2" fmla="*/ 424543 w 1408340"/>
              <a:gd name="connsiteY2" fmla="*/ 763361 h 763361"/>
              <a:gd name="connsiteX3" fmla="*/ 0 w 1408340"/>
              <a:gd name="connsiteY3" fmla="*/ 763361 h 76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340" h="763361">
                <a:moveTo>
                  <a:pt x="1408340" y="0"/>
                </a:moveTo>
                <a:lnTo>
                  <a:pt x="424543" y="0"/>
                </a:lnTo>
                <a:lnTo>
                  <a:pt x="424543" y="763361"/>
                </a:lnTo>
                <a:lnTo>
                  <a:pt x="0" y="763361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F317F871-5149-1D43-B5FE-D5B0DE2A0127}"/>
              </a:ext>
            </a:extLst>
          </p:cNvPr>
          <p:cNvSpPr txBox="1"/>
          <p:nvPr/>
        </p:nvSpPr>
        <p:spPr>
          <a:xfrm>
            <a:off x="3995441" y="8051191"/>
            <a:ext cx="5618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Cash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36155-DBA5-7E42-9351-BCB5587A0475}"/>
              </a:ext>
            </a:extLst>
          </p:cNvPr>
          <p:cNvSpPr txBox="1"/>
          <p:nvPr/>
        </p:nvSpPr>
        <p:spPr>
          <a:xfrm>
            <a:off x="6270632" y="329631"/>
            <a:ext cx="7104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HAV System Components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3D66F8D1-E2CF-2841-986C-7C21E6EB5FAC}"/>
              </a:ext>
            </a:extLst>
          </p:cNvPr>
          <p:cNvSpPr txBox="1"/>
          <p:nvPr/>
        </p:nvSpPr>
        <p:spPr>
          <a:xfrm>
            <a:off x="6979740" y="1049318"/>
            <a:ext cx="58281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Trading Components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0255731-6252-524D-A8EF-029EF15AD9B1}"/>
              </a:ext>
            </a:extLst>
          </p:cNvPr>
          <p:cNvSpPr/>
          <p:nvPr/>
        </p:nvSpPr>
        <p:spPr>
          <a:xfrm>
            <a:off x="7141580" y="8125435"/>
            <a:ext cx="1050524" cy="787078"/>
          </a:xfrm>
          <a:custGeom>
            <a:avLst/>
            <a:gdLst>
              <a:gd name="connsiteX0" fmla="*/ 0 w 1030147"/>
              <a:gd name="connsiteY0" fmla="*/ 787078 h 787078"/>
              <a:gd name="connsiteX1" fmla="*/ 1030147 w 1030147"/>
              <a:gd name="connsiteY1" fmla="*/ 787078 h 787078"/>
              <a:gd name="connsiteX2" fmla="*/ 1030147 w 1030147"/>
              <a:gd name="connsiteY2" fmla="*/ 0 h 78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147" h="787078">
                <a:moveTo>
                  <a:pt x="0" y="787078"/>
                </a:moveTo>
                <a:lnTo>
                  <a:pt x="1030147" y="787078"/>
                </a:lnTo>
                <a:lnTo>
                  <a:pt x="1030147" y="0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035C4E19-2406-EC4E-B6CC-A1D6E0F73195}"/>
              </a:ext>
            </a:extLst>
          </p:cNvPr>
          <p:cNvSpPr/>
          <p:nvPr/>
        </p:nvSpPr>
        <p:spPr>
          <a:xfrm>
            <a:off x="1459488" y="2560836"/>
            <a:ext cx="1072497" cy="42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Đặt lệnh bảng giá</a:t>
            </a:r>
          </a:p>
        </p:txBody>
      </p:sp>
      <p:sp>
        <p:nvSpPr>
          <p:cNvPr id="312" name="Rounded Rectangle 311">
            <a:extLst>
              <a:ext uri="{FF2B5EF4-FFF2-40B4-BE49-F238E27FC236}">
                <a16:creationId xmlns:a16="http://schemas.microsoft.com/office/drawing/2014/main" id="{C431CEFE-7067-F94A-8FD4-3E9BE8FAA2FF}"/>
              </a:ext>
            </a:extLst>
          </p:cNvPr>
          <p:cNvSpPr/>
          <p:nvPr/>
        </p:nvSpPr>
        <p:spPr>
          <a:xfrm>
            <a:off x="4624966" y="2570655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Bảng giá Service</a:t>
            </a:r>
          </a:p>
        </p:txBody>
      </p: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EA55FB5C-9DD0-CC4B-B95F-0A481F8373FA}"/>
              </a:ext>
            </a:extLst>
          </p:cNvPr>
          <p:cNvCxnSpPr>
            <a:cxnSpLocks/>
          </p:cNvCxnSpPr>
          <p:nvPr/>
        </p:nvCxnSpPr>
        <p:spPr>
          <a:xfrm flipH="1">
            <a:off x="4319352" y="2771365"/>
            <a:ext cx="312345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D6B6583B-91F6-1746-87EF-579514EAD5DF}"/>
              </a:ext>
            </a:extLst>
          </p:cNvPr>
          <p:cNvSpPr txBox="1"/>
          <p:nvPr/>
        </p:nvSpPr>
        <p:spPr>
          <a:xfrm>
            <a:off x="4167009" y="2824418"/>
            <a:ext cx="3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Rest API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A29CA462-9D07-5B49-8610-39E764E0110D}"/>
              </a:ext>
            </a:extLst>
          </p:cNvPr>
          <p:cNvCxnSpPr>
            <a:cxnSpLocks/>
          </p:cNvCxnSpPr>
          <p:nvPr/>
        </p:nvCxnSpPr>
        <p:spPr>
          <a:xfrm>
            <a:off x="2531985" y="2771826"/>
            <a:ext cx="1726666" cy="103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Freeform 321">
            <a:extLst>
              <a:ext uri="{FF2B5EF4-FFF2-40B4-BE49-F238E27FC236}">
                <a16:creationId xmlns:a16="http://schemas.microsoft.com/office/drawing/2014/main" id="{39ECE375-63C5-BE4D-AAF5-A64589F5269B}"/>
              </a:ext>
            </a:extLst>
          </p:cNvPr>
          <p:cNvSpPr/>
          <p:nvPr/>
        </p:nvSpPr>
        <p:spPr>
          <a:xfrm flipV="1">
            <a:off x="5418633" y="2800434"/>
            <a:ext cx="2860302" cy="214359"/>
          </a:xfrm>
          <a:custGeom>
            <a:avLst/>
            <a:gdLst>
              <a:gd name="connsiteX0" fmla="*/ 0 w 2610740"/>
              <a:gd name="connsiteY0" fmla="*/ 769122 h 769122"/>
              <a:gd name="connsiteX1" fmla="*/ 1884348 w 2610740"/>
              <a:gd name="connsiteY1" fmla="*/ 769122 h 769122"/>
              <a:gd name="connsiteX2" fmla="*/ 1884348 w 2610740"/>
              <a:gd name="connsiteY2" fmla="*/ 0 h 769122"/>
              <a:gd name="connsiteX3" fmla="*/ 2610740 w 2610740"/>
              <a:gd name="connsiteY3" fmla="*/ 0 h 769122"/>
              <a:gd name="connsiteX0" fmla="*/ 0 w 2704165"/>
              <a:gd name="connsiteY0" fmla="*/ 769122 h 769122"/>
              <a:gd name="connsiteX1" fmla="*/ 1884348 w 2704165"/>
              <a:gd name="connsiteY1" fmla="*/ 769122 h 769122"/>
              <a:gd name="connsiteX2" fmla="*/ 1884348 w 2704165"/>
              <a:gd name="connsiteY2" fmla="*/ 0 h 769122"/>
              <a:gd name="connsiteX3" fmla="*/ 2704165 w 2704165"/>
              <a:gd name="connsiteY3" fmla="*/ 24235 h 769122"/>
              <a:gd name="connsiteX0" fmla="*/ 0 w 2704165"/>
              <a:gd name="connsiteY0" fmla="*/ 769122 h 769122"/>
              <a:gd name="connsiteX1" fmla="*/ 1884348 w 2704165"/>
              <a:gd name="connsiteY1" fmla="*/ 769122 h 769122"/>
              <a:gd name="connsiteX2" fmla="*/ 1884348 w 2704165"/>
              <a:gd name="connsiteY2" fmla="*/ 0 h 769122"/>
              <a:gd name="connsiteX3" fmla="*/ 2704165 w 2704165"/>
              <a:gd name="connsiteY3" fmla="*/ 0 h 769122"/>
              <a:gd name="connsiteX0" fmla="*/ 0 w 2717512"/>
              <a:gd name="connsiteY0" fmla="*/ 769122 h 769122"/>
              <a:gd name="connsiteX1" fmla="*/ 1884348 w 2717512"/>
              <a:gd name="connsiteY1" fmla="*/ 769122 h 769122"/>
              <a:gd name="connsiteX2" fmla="*/ 1884348 w 2717512"/>
              <a:gd name="connsiteY2" fmla="*/ 0 h 769122"/>
              <a:gd name="connsiteX3" fmla="*/ 2717512 w 2717512"/>
              <a:gd name="connsiteY3" fmla="*/ 12119 h 769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7512" h="769122">
                <a:moveTo>
                  <a:pt x="0" y="769122"/>
                </a:moveTo>
                <a:lnTo>
                  <a:pt x="1884348" y="769122"/>
                </a:lnTo>
                <a:lnTo>
                  <a:pt x="1884348" y="0"/>
                </a:lnTo>
                <a:lnTo>
                  <a:pt x="2717512" y="12119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63477462-B48D-8B4D-B731-82751934D6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120" y="3140458"/>
            <a:ext cx="302487" cy="25832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DD1F364F-6A0E-2B46-884D-227C17843834}"/>
              </a:ext>
            </a:extLst>
          </p:cNvPr>
          <p:cNvSpPr/>
          <p:nvPr/>
        </p:nvSpPr>
        <p:spPr>
          <a:xfrm>
            <a:off x="5424256" y="3524435"/>
            <a:ext cx="267274" cy="1047565"/>
          </a:xfrm>
          <a:custGeom>
            <a:avLst/>
            <a:gdLst>
              <a:gd name="connsiteX0" fmla="*/ 0 w 230820"/>
              <a:gd name="connsiteY0" fmla="*/ 0 h 1047565"/>
              <a:gd name="connsiteX1" fmla="*/ 230820 w 230820"/>
              <a:gd name="connsiteY1" fmla="*/ 0 h 1047565"/>
              <a:gd name="connsiteX2" fmla="*/ 230820 w 230820"/>
              <a:gd name="connsiteY2" fmla="*/ 1047565 h 104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20" h="1047565">
                <a:moveTo>
                  <a:pt x="0" y="0"/>
                </a:moveTo>
                <a:lnTo>
                  <a:pt x="230820" y="0"/>
                </a:lnTo>
                <a:lnTo>
                  <a:pt x="230820" y="1047565"/>
                </a:ln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27E29AE8-E426-E64D-B2E6-8BAC7E3B8A64}"/>
              </a:ext>
            </a:extLst>
          </p:cNvPr>
          <p:cNvSpPr/>
          <p:nvPr/>
        </p:nvSpPr>
        <p:spPr>
          <a:xfrm>
            <a:off x="5489388" y="4103392"/>
            <a:ext cx="126217" cy="465542"/>
          </a:xfrm>
          <a:custGeom>
            <a:avLst/>
            <a:gdLst>
              <a:gd name="connsiteX0" fmla="*/ 0 w 230820"/>
              <a:gd name="connsiteY0" fmla="*/ 0 h 1047565"/>
              <a:gd name="connsiteX1" fmla="*/ 230820 w 230820"/>
              <a:gd name="connsiteY1" fmla="*/ 0 h 1047565"/>
              <a:gd name="connsiteX2" fmla="*/ 230820 w 230820"/>
              <a:gd name="connsiteY2" fmla="*/ 1047565 h 104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20" h="1047565">
                <a:moveTo>
                  <a:pt x="0" y="0"/>
                </a:moveTo>
                <a:lnTo>
                  <a:pt x="230820" y="0"/>
                </a:lnTo>
                <a:lnTo>
                  <a:pt x="230820" y="1047565"/>
                </a:ln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C1B9F755-5928-2E4B-A440-507EC193247B}"/>
              </a:ext>
            </a:extLst>
          </p:cNvPr>
          <p:cNvSpPr/>
          <p:nvPr/>
        </p:nvSpPr>
        <p:spPr>
          <a:xfrm flipV="1">
            <a:off x="5467346" y="6205490"/>
            <a:ext cx="224184" cy="1711981"/>
          </a:xfrm>
          <a:custGeom>
            <a:avLst/>
            <a:gdLst>
              <a:gd name="connsiteX0" fmla="*/ 0 w 230820"/>
              <a:gd name="connsiteY0" fmla="*/ 0 h 1047565"/>
              <a:gd name="connsiteX1" fmla="*/ 230820 w 230820"/>
              <a:gd name="connsiteY1" fmla="*/ 0 h 1047565"/>
              <a:gd name="connsiteX2" fmla="*/ 230820 w 230820"/>
              <a:gd name="connsiteY2" fmla="*/ 1047565 h 104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20" h="1047565">
                <a:moveTo>
                  <a:pt x="0" y="0"/>
                </a:moveTo>
                <a:lnTo>
                  <a:pt x="230820" y="0"/>
                </a:lnTo>
                <a:lnTo>
                  <a:pt x="230820" y="1047565"/>
                </a:ln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9B2303A-C494-9A4A-B7E9-DE8E5537DFC5}"/>
              </a:ext>
            </a:extLst>
          </p:cNvPr>
          <p:cNvSpPr/>
          <p:nvPr/>
        </p:nvSpPr>
        <p:spPr>
          <a:xfrm>
            <a:off x="5429250" y="3448469"/>
            <a:ext cx="2961530" cy="5652669"/>
          </a:xfrm>
          <a:custGeom>
            <a:avLst/>
            <a:gdLst>
              <a:gd name="connsiteX0" fmla="*/ 2857500 w 2857500"/>
              <a:gd name="connsiteY0" fmla="*/ 5572125 h 5572125"/>
              <a:gd name="connsiteX1" fmla="*/ 2857500 w 2857500"/>
              <a:gd name="connsiteY1" fmla="*/ 0 h 5572125"/>
              <a:gd name="connsiteX2" fmla="*/ 0 w 2857500"/>
              <a:gd name="connsiteY2" fmla="*/ 0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0" h="5572125">
                <a:moveTo>
                  <a:pt x="2857500" y="5572125"/>
                </a:moveTo>
                <a:lnTo>
                  <a:pt x="2857500" y="0"/>
                </a:lnTo>
                <a:lnTo>
                  <a:pt x="0" y="0"/>
                </a:ln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AE1B9D6-4CDB-AB47-9500-64BD6233E061}"/>
              </a:ext>
            </a:extLst>
          </p:cNvPr>
          <p:cNvSpPr/>
          <p:nvPr/>
        </p:nvSpPr>
        <p:spPr>
          <a:xfrm>
            <a:off x="7678006" y="7482908"/>
            <a:ext cx="1139606" cy="4345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diMaster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14BD62E-60C6-9F48-8440-56814559760F}"/>
              </a:ext>
            </a:extLst>
          </p:cNvPr>
          <p:cNvSpPr/>
          <p:nvPr/>
        </p:nvSpPr>
        <p:spPr>
          <a:xfrm>
            <a:off x="5429250" y="3374868"/>
            <a:ext cx="6429375" cy="7026432"/>
          </a:xfrm>
          <a:custGeom>
            <a:avLst/>
            <a:gdLst>
              <a:gd name="connsiteX0" fmla="*/ 0 w 6429375"/>
              <a:gd name="connsiteY0" fmla="*/ 0 h 7072312"/>
              <a:gd name="connsiteX1" fmla="*/ 3057525 w 6429375"/>
              <a:gd name="connsiteY1" fmla="*/ 0 h 7072312"/>
              <a:gd name="connsiteX2" fmla="*/ 3057525 w 6429375"/>
              <a:gd name="connsiteY2" fmla="*/ 2643187 h 7072312"/>
              <a:gd name="connsiteX3" fmla="*/ 5400675 w 6429375"/>
              <a:gd name="connsiteY3" fmla="*/ 2643187 h 7072312"/>
              <a:gd name="connsiteX4" fmla="*/ 5400675 w 6429375"/>
              <a:gd name="connsiteY4" fmla="*/ 7072312 h 7072312"/>
              <a:gd name="connsiteX5" fmla="*/ 6429375 w 6429375"/>
              <a:gd name="connsiteY5" fmla="*/ 7072312 h 707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29375" h="7072312">
                <a:moveTo>
                  <a:pt x="0" y="0"/>
                </a:moveTo>
                <a:lnTo>
                  <a:pt x="3057525" y="0"/>
                </a:lnTo>
                <a:lnTo>
                  <a:pt x="3057525" y="2643187"/>
                </a:lnTo>
                <a:lnTo>
                  <a:pt x="5400675" y="2643187"/>
                </a:lnTo>
                <a:lnTo>
                  <a:pt x="5400675" y="7072312"/>
                </a:lnTo>
                <a:lnTo>
                  <a:pt x="6429375" y="7072312"/>
                </a:lnTo>
              </a:path>
            </a:pathLst>
          </a:custGeom>
          <a:noFill/>
          <a:ln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ounded Rectangle 324">
            <a:extLst>
              <a:ext uri="{FF2B5EF4-FFF2-40B4-BE49-F238E27FC236}">
                <a16:creationId xmlns:a16="http://schemas.microsoft.com/office/drawing/2014/main" id="{6BB34BBA-72C1-954C-9CD8-781264181537}"/>
              </a:ext>
            </a:extLst>
          </p:cNvPr>
          <p:cNvSpPr/>
          <p:nvPr/>
        </p:nvSpPr>
        <p:spPr>
          <a:xfrm>
            <a:off x="4608990" y="6466082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SMS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2746402D-5171-0045-ADE5-40514AA20006}"/>
              </a:ext>
            </a:extLst>
          </p:cNvPr>
          <p:cNvSpPr/>
          <p:nvPr/>
        </p:nvSpPr>
        <p:spPr>
          <a:xfrm>
            <a:off x="1459488" y="6496780"/>
            <a:ext cx="1072497" cy="42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SMS Vendors</a:t>
            </a:r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7109E45C-7E2D-CD48-B64B-868BCEC32AC3}"/>
              </a:ext>
            </a:extLst>
          </p:cNvPr>
          <p:cNvSpPr/>
          <p:nvPr/>
        </p:nvSpPr>
        <p:spPr>
          <a:xfrm>
            <a:off x="5416953" y="6217005"/>
            <a:ext cx="1118420" cy="510078"/>
          </a:xfrm>
          <a:custGeom>
            <a:avLst/>
            <a:gdLst>
              <a:gd name="connsiteX0" fmla="*/ 1134319 w 1134319"/>
              <a:gd name="connsiteY0" fmla="*/ 0 h 497711"/>
              <a:gd name="connsiteX1" fmla="*/ 798653 w 1134319"/>
              <a:gd name="connsiteY1" fmla="*/ 497711 h 497711"/>
              <a:gd name="connsiteX2" fmla="*/ 0 w 1134319"/>
              <a:gd name="connsiteY2" fmla="*/ 497711 h 49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4319" h="497711">
                <a:moveTo>
                  <a:pt x="1134319" y="0"/>
                </a:moveTo>
                <a:lnTo>
                  <a:pt x="798653" y="497711"/>
                </a:lnTo>
                <a:lnTo>
                  <a:pt x="0" y="497711"/>
                </a:lnTo>
              </a:path>
            </a:pathLst>
          </a:custGeom>
          <a:noFill/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Freeform 327">
            <a:extLst>
              <a:ext uri="{FF2B5EF4-FFF2-40B4-BE49-F238E27FC236}">
                <a16:creationId xmlns:a16="http://schemas.microsoft.com/office/drawing/2014/main" id="{110D3C8A-46FD-FB4F-A468-11E9FC80E561}"/>
              </a:ext>
            </a:extLst>
          </p:cNvPr>
          <p:cNvSpPr/>
          <p:nvPr/>
        </p:nvSpPr>
        <p:spPr>
          <a:xfrm>
            <a:off x="2546887" y="6709604"/>
            <a:ext cx="2049992" cy="45719"/>
          </a:xfrm>
          <a:custGeom>
            <a:avLst/>
            <a:gdLst>
              <a:gd name="connsiteX0" fmla="*/ 0 w 1186004"/>
              <a:gd name="connsiteY0" fmla="*/ 0 h 0"/>
              <a:gd name="connsiteX1" fmla="*/ 1186004 w 11860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6004">
                <a:moveTo>
                  <a:pt x="0" y="0"/>
                </a:moveTo>
                <a:lnTo>
                  <a:pt x="1186004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29" name="Picture 328">
            <a:extLst>
              <a:ext uri="{FF2B5EF4-FFF2-40B4-BE49-F238E27FC236}">
                <a16:creationId xmlns:a16="http://schemas.microsoft.com/office/drawing/2014/main" id="{D0C8E2F9-6AE8-5C45-BC87-C0472638D4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96693" y="10981678"/>
            <a:ext cx="1261318" cy="420439"/>
          </a:xfrm>
          <a:prstGeom prst="rect">
            <a:avLst/>
          </a:prstGeom>
        </p:spPr>
      </p:pic>
      <p:sp>
        <p:nvSpPr>
          <p:cNvPr id="330" name="Rectangle 329">
            <a:extLst>
              <a:ext uri="{FF2B5EF4-FFF2-40B4-BE49-F238E27FC236}">
                <a16:creationId xmlns:a16="http://schemas.microsoft.com/office/drawing/2014/main" id="{03B8624A-EB52-EE4F-89BF-834B6D8F90EF}"/>
              </a:ext>
            </a:extLst>
          </p:cNvPr>
          <p:cNvSpPr/>
          <p:nvPr/>
        </p:nvSpPr>
        <p:spPr>
          <a:xfrm>
            <a:off x="16610806" y="11000423"/>
            <a:ext cx="653787" cy="3507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Redis Slave</a:t>
            </a:r>
          </a:p>
        </p:txBody>
      </p:sp>
      <p:pic>
        <p:nvPicPr>
          <p:cNvPr id="331" name="Picture 330">
            <a:extLst>
              <a:ext uri="{FF2B5EF4-FFF2-40B4-BE49-F238E27FC236}">
                <a16:creationId xmlns:a16="http://schemas.microsoft.com/office/drawing/2014/main" id="{745AF292-6FAC-C948-A468-C73B9064CA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39843" y="11456559"/>
            <a:ext cx="405079" cy="458451"/>
          </a:xfrm>
          <a:prstGeom prst="rect">
            <a:avLst/>
          </a:prstGeom>
        </p:spPr>
      </p:pic>
      <p:sp>
        <p:nvSpPr>
          <p:cNvPr id="332" name="Rectangle 331">
            <a:extLst>
              <a:ext uri="{FF2B5EF4-FFF2-40B4-BE49-F238E27FC236}">
                <a16:creationId xmlns:a16="http://schemas.microsoft.com/office/drawing/2014/main" id="{D6A23F92-5D09-B44D-8E16-ADDEB7F5B1A4}"/>
              </a:ext>
            </a:extLst>
          </p:cNvPr>
          <p:cNvSpPr/>
          <p:nvPr/>
        </p:nvSpPr>
        <p:spPr>
          <a:xfrm>
            <a:off x="16118094" y="11461867"/>
            <a:ext cx="1146496" cy="4787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E4C8F982-8C11-BA4F-9044-F03150AAC20C}"/>
              </a:ext>
            </a:extLst>
          </p:cNvPr>
          <p:cNvCxnSpPr>
            <a:cxnSpLocks/>
          </p:cNvCxnSpPr>
          <p:nvPr/>
        </p:nvCxnSpPr>
        <p:spPr>
          <a:xfrm>
            <a:off x="16343399" y="11938642"/>
            <a:ext cx="0" cy="168907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04102E4C-9E0C-0E4C-9E8E-462510F3C980}"/>
              </a:ext>
            </a:extLst>
          </p:cNvPr>
          <p:cNvSpPr txBox="1"/>
          <p:nvPr/>
        </p:nvSpPr>
        <p:spPr>
          <a:xfrm>
            <a:off x="16035870" y="12007426"/>
            <a:ext cx="3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Rest API</a:t>
            </a:r>
          </a:p>
        </p:txBody>
      </p: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A8E610E8-5D15-9A4C-82E5-07CF8C35523B}"/>
              </a:ext>
            </a:extLst>
          </p:cNvPr>
          <p:cNvCxnSpPr>
            <a:cxnSpLocks/>
          </p:cNvCxnSpPr>
          <p:nvPr/>
        </p:nvCxnSpPr>
        <p:spPr>
          <a:xfrm>
            <a:off x="17029475" y="11941192"/>
            <a:ext cx="0" cy="184557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D55E40D1-ADDF-5C49-BF91-133E36641A39}"/>
              </a:ext>
            </a:extLst>
          </p:cNvPr>
          <p:cNvSpPr txBox="1"/>
          <p:nvPr/>
        </p:nvSpPr>
        <p:spPr>
          <a:xfrm>
            <a:off x="17059755" y="11933415"/>
            <a:ext cx="512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Socket.io Server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D8675722-BE94-4844-B836-86CEED8F3337}"/>
              </a:ext>
            </a:extLst>
          </p:cNvPr>
          <p:cNvSpPr/>
          <p:nvPr/>
        </p:nvSpPr>
        <p:spPr>
          <a:xfrm>
            <a:off x="16118366" y="12942795"/>
            <a:ext cx="1127339" cy="42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Bảng giá </a:t>
            </a:r>
          </a:p>
          <a:p>
            <a:pPr algn="ctr"/>
            <a:r>
              <a:rPr lang="en-US" sz="1200" dirty="0"/>
              <a:t>(Đặt lệnh)</a:t>
            </a:r>
          </a:p>
        </p:txBody>
      </p:sp>
      <p:sp>
        <p:nvSpPr>
          <p:cNvPr id="338" name="Freeform 337">
            <a:extLst>
              <a:ext uri="{FF2B5EF4-FFF2-40B4-BE49-F238E27FC236}">
                <a16:creationId xmlns:a16="http://schemas.microsoft.com/office/drawing/2014/main" id="{AEDB4E6E-026F-3A42-875B-95D46282A169}"/>
              </a:ext>
            </a:extLst>
          </p:cNvPr>
          <p:cNvSpPr/>
          <p:nvPr/>
        </p:nvSpPr>
        <p:spPr>
          <a:xfrm flipH="1">
            <a:off x="16302534" y="12175441"/>
            <a:ext cx="45719" cy="729534"/>
          </a:xfrm>
          <a:custGeom>
            <a:avLst/>
            <a:gdLst>
              <a:gd name="connsiteX0" fmla="*/ 0 w 0"/>
              <a:gd name="connsiteY0" fmla="*/ 1401418 h 1401418"/>
              <a:gd name="connsiteX1" fmla="*/ 0 w 0"/>
              <a:gd name="connsiteY1" fmla="*/ 0 h 140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01418">
                <a:moveTo>
                  <a:pt x="0" y="1401418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Freeform 338">
            <a:extLst>
              <a:ext uri="{FF2B5EF4-FFF2-40B4-BE49-F238E27FC236}">
                <a16:creationId xmlns:a16="http://schemas.microsoft.com/office/drawing/2014/main" id="{EE288CF6-4B9D-B640-85E2-FF87A6C51D10}"/>
              </a:ext>
            </a:extLst>
          </p:cNvPr>
          <p:cNvSpPr/>
          <p:nvPr/>
        </p:nvSpPr>
        <p:spPr>
          <a:xfrm rot="5400000" flipV="1">
            <a:off x="16676822" y="12529173"/>
            <a:ext cx="757572" cy="45719"/>
          </a:xfrm>
          <a:custGeom>
            <a:avLst/>
            <a:gdLst>
              <a:gd name="connsiteX0" fmla="*/ 0 w 484361"/>
              <a:gd name="connsiteY0" fmla="*/ 0 h 0"/>
              <a:gd name="connsiteX1" fmla="*/ 484361 w 48436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361">
                <a:moveTo>
                  <a:pt x="0" y="0"/>
                </a:moveTo>
                <a:lnTo>
                  <a:pt x="484361" y="0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A3E512D1-123A-B643-9A11-63F664F2CA67}"/>
              </a:ext>
            </a:extLst>
          </p:cNvPr>
          <p:cNvSpPr/>
          <p:nvPr/>
        </p:nvSpPr>
        <p:spPr>
          <a:xfrm>
            <a:off x="9414776" y="10740220"/>
            <a:ext cx="923107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PriceBoard NY</a:t>
            </a:r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B4BA9C04-7C31-0947-A1DD-1D4C060560C8}"/>
              </a:ext>
            </a:extLst>
          </p:cNvPr>
          <p:cNvCxnSpPr>
            <a:cxnSpLocks/>
          </p:cNvCxnSpPr>
          <p:nvPr/>
        </p:nvCxnSpPr>
        <p:spPr>
          <a:xfrm flipV="1">
            <a:off x="9871874" y="10545823"/>
            <a:ext cx="0" cy="193151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0F8EA603-DEAB-2141-9233-DF76FB0C1F11}"/>
              </a:ext>
            </a:extLst>
          </p:cNvPr>
          <p:cNvCxnSpPr>
            <a:cxnSpLocks/>
          </p:cNvCxnSpPr>
          <p:nvPr/>
        </p:nvCxnSpPr>
        <p:spPr>
          <a:xfrm>
            <a:off x="9864372" y="11181529"/>
            <a:ext cx="0" cy="287786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40E0C7D7-22EB-6B42-BB15-302E439BE5B4}"/>
              </a:ext>
            </a:extLst>
          </p:cNvPr>
          <p:cNvSpPr txBox="1"/>
          <p:nvPr/>
        </p:nvSpPr>
        <p:spPr>
          <a:xfrm>
            <a:off x="9556843" y="11369192"/>
            <a:ext cx="3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Rest API</a:t>
            </a:r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03CACE14-8ECA-1F47-809A-9A2F154D084E}"/>
              </a:ext>
            </a:extLst>
          </p:cNvPr>
          <p:cNvSpPr/>
          <p:nvPr/>
        </p:nvSpPr>
        <p:spPr>
          <a:xfrm>
            <a:off x="7329011" y="11559216"/>
            <a:ext cx="1281580" cy="1371600"/>
          </a:xfrm>
          <a:custGeom>
            <a:avLst/>
            <a:gdLst>
              <a:gd name="connsiteX0" fmla="*/ 1371600 w 1371600"/>
              <a:gd name="connsiteY0" fmla="*/ 1371600 h 1371600"/>
              <a:gd name="connsiteX1" fmla="*/ 0 w 1371600"/>
              <a:gd name="connsiteY1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1600" h="1371600">
                <a:moveTo>
                  <a:pt x="1371600" y="137160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EAAABA0E-7807-0E4E-A0C2-97F6F7294AC8}"/>
              </a:ext>
            </a:extLst>
          </p:cNvPr>
          <p:cNvCxnSpPr>
            <a:cxnSpLocks/>
          </p:cNvCxnSpPr>
          <p:nvPr/>
        </p:nvCxnSpPr>
        <p:spPr>
          <a:xfrm>
            <a:off x="13523586" y="10528176"/>
            <a:ext cx="2566653" cy="430337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>
            <a:extLst>
              <a:ext uri="{FF2B5EF4-FFF2-40B4-BE49-F238E27FC236}">
                <a16:creationId xmlns:a16="http://schemas.microsoft.com/office/drawing/2014/main" id="{F4997586-76C4-6749-A4A3-0E4EBA42D653}"/>
              </a:ext>
            </a:extLst>
          </p:cNvPr>
          <p:cNvSpPr/>
          <p:nvPr/>
        </p:nvSpPr>
        <p:spPr>
          <a:xfrm>
            <a:off x="9872663" y="8643938"/>
            <a:ext cx="4357687" cy="1857375"/>
          </a:xfrm>
          <a:custGeom>
            <a:avLst/>
            <a:gdLst>
              <a:gd name="connsiteX0" fmla="*/ 4357687 w 4357687"/>
              <a:gd name="connsiteY0" fmla="*/ 0 h 1857375"/>
              <a:gd name="connsiteX1" fmla="*/ 1314450 w 4357687"/>
              <a:gd name="connsiteY1" fmla="*/ 0 h 1857375"/>
              <a:gd name="connsiteX2" fmla="*/ 0 w 4357687"/>
              <a:gd name="connsiteY2" fmla="*/ 1557337 h 1857375"/>
              <a:gd name="connsiteX3" fmla="*/ 0 w 4357687"/>
              <a:gd name="connsiteY3" fmla="*/ 1857375 h 18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7687" h="1857375">
                <a:moveTo>
                  <a:pt x="4357687" y="0"/>
                </a:moveTo>
                <a:lnTo>
                  <a:pt x="1314450" y="0"/>
                </a:lnTo>
                <a:lnTo>
                  <a:pt x="0" y="1557337"/>
                </a:lnTo>
                <a:lnTo>
                  <a:pt x="0" y="1857375"/>
                </a:ln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3BE919F3-C276-4145-B944-3EE2A4A8427F}"/>
              </a:ext>
            </a:extLst>
          </p:cNvPr>
          <p:cNvSpPr/>
          <p:nvPr/>
        </p:nvSpPr>
        <p:spPr>
          <a:xfrm>
            <a:off x="13073063" y="9844088"/>
            <a:ext cx="457200" cy="414337"/>
          </a:xfrm>
          <a:custGeom>
            <a:avLst/>
            <a:gdLst>
              <a:gd name="connsiteX0" fmla="*/ 457200 w 457200"/>
              <a:gd name="connsiteY0" fmla="*/ 0 h 414337"/>
              <a:gd name="connsiteX1" fmla="*/ 0 w 457200"/>
              <a:gd name="connsiteY1" fmla="*/ 0 h 414337"/>
              <a:gd name="connsiteX2" fmla="*/ 0 w 457200"/>
              <a:gd name="connsiteY2" fmla="*/ 414337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414337">
                <a:moveTo>
                  <a:pt x="457200" y="0"/>
                </a:moveTo>
                <a:lnTo>
                  <a:pt x="0" y="0"/>
                </a:lnTo>
                <a:lnTo>
                  <a:pt x="0" y="414337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BA3756EA-84B5-204D-92F9-0331EA73710A}"/>
              </a:ext>
            </a:extLst>
          </p:cNvPr>
          <p:cNvSpPr txBox="1"/>
          <p:nvPr/>
        </p:nvSpPr>
        <p:spPr>
          <a:xfrm>
            <a:off x="7648523" y="6972848"/>
            <a:ext cx="5618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Cash API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11B48DB7-7B42-9B4A-8708-5731A8BB18BA}"/>
              </a:ext>
            </a:extLst>
          </p:cNvPr>
          <p:cNvSpPr/>
          <p:nvPr/>
        </p:nvSpPr>
        <p:spPr>
          <a:xfrm>
            <a:off x="2531985" y="7228106"/>
            <a:ext cx="5576047" cy="466164"/>
          </a:xfrm>
          <a:custGeom>
            <a:avLst/>
            <a:gdLst>
              <a:gd name="connsiteX0" fmla="*/ 0 w 5576047"/>
              <a:gd name="connsiteY0" fmla="*/ 466164 h 466164"/>
              <a:gd name="connsiteX1" fmla="*/ 977153 w 5576047"/>
              <a:gd name="connsiteY1" fmla="*/ 466164 h 466164"/>
              <a:gd name="connsiteX2" fmla="*/ 977153 w 5576047"/>
              <a:gd name="connsiteY2" fmla="*/ 0 h 466164"/>
              <a:gd name="connsiteX3" fmla="*/ 5576047 w 5576047"/>
              <a:gd name="connsiteY3" fmla="*/ 0 h 4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6047" h="466164">
                <a:moveTo>
                  <a:pt x="0" y="466164"/>
                </a:moveTo>
                <a:lnTo>
                  <a:pt x="977153" y="466164"/>
                </a:lnTo>
                <a:lnTo>
                  <a:pt x="977153" y="0"/>
                </a:lnTo>
                <a:lnTo>
                  <a:pt x="5576047" y="0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6BF8D5C-C84B-B246-9152-8D6A72581FA0}"/>
              </a:ext>
            </a:extLst>
          </p:cNvPr>
          <p:cNvSpPr/>
          <p:nvPr/>
        </p:nvSpPr>
        <p:spPr>
          <a:xfrm>
            <a:off x="5006013" y="4141694"/>
            <a:ext cx="10054693" cy="3261854"/>
          </a:xfrm>
          <a:custGeom>
            <a:avLst/>
            <a:gdLst>
              <a:gd name="connsiteX0" fmla="*/ 6813177 w 6813177"/>
              <a:gd name="connsiteY0" fmla="*/ 0 h 3110753"/>
              <a:gd name="connsiteX1" fmla="*/ 6813177 w 6813177"/>
              <a:gd name="connsiteY1" fmla="*/ 3110753 h 3110753"/>
              <a:gd name="connsiteX2" fmla="*/ 0 w 6813177"/>
              <a:gd name="connsiteY2" fmla="*/ 3110753 h 311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13177" h="3110753">
                <a:moveTo>
                  <a:pt x="6813177" y="0"/>
                </a:moveTo>
                <a:lnTo>
                  <a:pt x="6813177" y="3110753"/>
                </a:lnTo>
                <a:lnTo>
                  <a:pt x="0" y="3110753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C1A21EA-2A32-3D4E-B974-5B42D2FCC9C1}"/>
              </a:ext>
            </a:extLst>
          </p:cNvPr>
          <p:cNvSpPr/>
          <p:nvPr/>
        </p:nvSpPr>
        <p:spPr>
          <a:xfrm>
            <a:off x="14666587" y="4672332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HSX GW</a:t>
            </a:r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753B7BEF-D2A2-394D-A146-D90E000C0FB7}"/>
              </a:ext>
            </a:extLst>
          </p:cNvPr>
          <p:cNvCxnSpPr>
            <a:cxnSpLocks/>
          </p:cNvCxnSpPr>
          <p:nvPr/>
        </p:nvCxnSpPr>
        <p:spPr>
          <a:xfrm flipH="1" flipV="1">
            <a:off x="4996744" y="7479710"/>
            <a:ext cx="226" cy="252156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ounded Rectangle 291">
            <a:extLst>
              <a:ext uri="{FF2B5EF4-FFF2-40B4-BE49-F238E27FC236}">
                <a16:creationId xmlns:a16="http://schemas.microsoft.com/office/drawing/2014/main" id="{BABEF3E5-B7B6-D648-9931-77B09EFC998F}"/>
              </a:ext>
            </a:extLst>
          </p:cNvPr>
          <p:cNvSpPr/>
          <p:nvPr/>
        </p:nvSpPr>
        <p:spPr>
          <a:xfrm>
            <a:off x="7014747" y="8268316"/>
            <a:ext cx="998197" cy="4345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BODataSync to Kafka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BEA806E-9F85-174C-8383-7908888933C4}"/>
              </a:ext>
            </a:extLst>
          </p:cNvPr>
          <p:cNvSpPr/>
          <p:nvPr/>
        </p:nvSpPr>
        <p:spPr>
          <a:xfrm>
            <a:off x="11417300" y="4140200"/>
            <a:ext cx="1117600" cy="6172200"/>
          </a:xfrm>
          <a:custGeom>
            <a:avLst/>
            <a:gdLst>
              <a:gd name="connsiteX0" fmla="*/ 1117600 w 1117600"/>
              <a:gd name="connsiteY0" fmla="*/ 0 h 6172200"/>
              <a:gd name="connsiteX1" fmla="*/ 1117600 w 1117600"/>
              <a:gd name="connsiteY1" fmla="*/ 292100 h 6172200"/>
              <a:gd name="connsiteX2" fmla="*/ 0 w 1117600"/>
              <a:gd name="connsiteY2" fmla="*/ 292100 h 6172200"/>
              <a:gd name="connsiteX3" fmla="*/ 0 w 1117600"/>
              <a:gd name="connsiteY3" fmla="*/ 6172200 h 6172200"/>
              <a:gd name="connsiteX4" fmla="*/ 419100 w 1117600"/>
              <a:gd name="connsiteY4" fmla="*/ 617220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600" h="6172200">
                <a:moveTo>
                  <a:pt x="1117600" y="0"/>
                </a:moveTo>
                <a:lnTo>
                  <a:pt x="1117600" y="292100"/>
                </a:lnTo>
                <a:lnTo>
                  <a:pt x="0" y="292100"/>
                </a:lnTo>
                <a:lnTo>
                  <a:pt x="0" y="6172200"/>
                </a:lnTo>
                <a:lnTo>
                  <a:pt x="419100" y="6172200"/>
                </a:lnTo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E573369C-F006-634D-AA8F-D420A5B00727}"/>
              </a:ext>
            </a:extLst>
          </p:cNvPr>
          <p:cNvSpPr txBox="1"/>
          <p:nvPr/>
        </p:nvSpPr>
        <p:spPr>
          <a:xfrm>
            <a:off x="11452918" y="6361513"/>
            <a:ext cx="56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Exchange trading sessions status</a:t>
            </a:r>
          </a:p>
        </p:txBody>
      </p:sp>
    </p:spTree>
    <p:extLst>
      <p:ext uri="{BB962C8B-B14F-4D97-AF65-F5344CB8AC3E}">
        <p14:creationId xmlns:p14="http://schemas.microsoft.com/office/powerpoint/2010/main" val="4198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an 139">
            <a:extLst>
              <a:ext uri="{FF2B5EF4-FFF2-40B4-BE49-F238E27FC236}">
                <a16:creationId xmlns:a16="http://schemas.microsoft.com/office/drawing/2014/main" id="{CE36CF0C-EA25-704A-A546-DBF6EC2C1C26}"/>
              </a:ext>
            </a:extLst>
          </p:cNvPr>
          <p:cNvSpPr/>
          <p:nvPr/>
        </p:nvSpPr>
        <p:spPr>
          <a:xfrm>
            <a:off x="15779713" y="5953028"/>
            <a:ext cx="987091" cy="178284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Asset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90E70B69-8883-3744-B0A4-652ABDDBF95F}"/>
              </a:ext>
            </a:extLst>
          </p:cNvPr>
          <p:cNvSpPr/>
          <p:nvPr/>
        </p:nvSpPr>
        <p:spPr>
          <a:xfrm>
            <a:off x="7628120" y="11229977"/>
            <a:ext cx="987086" cy="6519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Innotech SQL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0ED9AE-13C4-D941-9DC8-37AAC975DAA3}"/>
              </a:ext>
            </a:extLst>
          </p:cNvPr>
          <p:cNvSpPr/>
          <p:nvPr/>
        </p:nvSpPr>
        <p:spPr>
          <a:xfrm>
            <a:off x="7628120" y="10049076"/>
            <a:ext cx="987086" cy="6519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Infomix SBA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6B95CD8-7E08-F04C-AB91-251CDCE927C3}"/>
              </a:ext>
            </a:extLst>
          </p:cNvPr>
          <p:cNvSpPr/>
          <p:nvPr/>
        </p:nvSpPr>
        <p:spPr>
          <a:xfrm>
            <a:off x="6164514" y="13267861"/>
            <a:ext cx="987091" cy="1266421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SGC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54BEE-87C2-9240-AC79-D6ABA390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151" y="13568798"/>
            <a:ext cx="692527" cy="17936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6E5CFB-2F89-6B4C-99F6-2CFC185B642E}"/>
              </a:ext>
            </a:extLst>
          </p:cNvPr>
          <p:cNvSpPr/>
          <p:nvPr/>
        </p:nvSpPr>
        <p:spPr>
          <a:xfrm>
            <a:off x="6255179" y="12241200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Web API Backend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C2457CD-2B5F-0D49-A839-B172B12DCA66}"/>
              </a:ext>
            </a:extLst>
          </p:cNvPr>
          <p:cNvSpPr/>
          <p:nvPr/>
        </p:nvSpPr>
        <p:spPr>
          <a:xfrm>
            <a:off x="4214323" y="13745043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Mobile Proxy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E73B0D-87AF-4346-BF9C-6DA4AF9FFF8E}"/>
              </a:ext>
            </a:extLst>
          </p:cNvPr>
          <p:cNvCxnSpPr>
            <a:cxnSpLocks/>
          </p:cNvCxnSpPr>
          <p:nvPr/>
        </p:nvCxnSpPr>
        <p:spPr>
          <a:xfrm>
            <a:off x="6658058" y="12671031"/>
            <a:ext cx="0" cy="55279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8459B4A-6D32-5B4D-846D-B34B7B71B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934" y="12018817"/>
            <a:ext cx="851497" cy="1027047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7A85B57-1F81-344B-A8C5-CAD8FB1CF1F2}"/>
              </a:ext>
            </a:extLst>
          </p:cNvPr>
          <p:cNvSpPr/>
          <p:nvPr/>
        </p:nvSpPr>
        <p:spPr>
          <a:xfrm>
            <a:off x="4168688" y="12773562"/>
            <a:ext cx="867985" cy="274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Web App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6FD89F6-DD03-7545-9680-2B8949FB2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425" y="12298531"/>
            <a:ext cx="1261318" cy="42043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F75082D-4F1E-5E45-A5B2-7F1DF640590D}"/>
              </a:ext>
            </a:extLst>
          </p:cNvPr>
          <p:cNvSpPr/>
          <p:nvPr/>
        </p:nvSpPr>
        <p:spPr>
          <a:xfrm>
            <a:off x="8313538" y="12317276"/>
            <a:ext cx="572759" cy="3038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Redis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F26176F-3A0E-924B-A3D3-F0D0E668469A}"/>
              </a:ext>
            </a:extLst>
          </p:cNvPr>
          <p:cNvSpPr/>
          <p:nvPr/>
        </p:nvSpPr>
        <p:spPr>
          <a:xfrm>
            <a:off x="9530633" y="12241200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Jobs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0F682F-C4CF-634B-A711-D15B1B0F6A0E}"/>
              </a:ext>
            </a:extLst>
          </p:cNvPr>
          <p:cNvSpPr/>
          <p:nvPr/>
        </p:nvSpPr>
        <p:spPr>
          <a:xfrm>
            <a:off x="1054816" y="12257716"/>
            <a:ext cx="1072497" cy="42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SGC Back Office Users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1CB02E-823F-6F4D-BB28-8BD3560A6DF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060938" y="12458483"/>
            <a:ext cx="662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EEEEAD-6867-D947-9A98-06822746596F}"/>
              </a:ext>
            </a:extLst>
          </p:cNvPr>
          <p:cNvCxnSpPr>
            <a:cxnSpLocks/>
          </p:cNvCxnSpPr>
          <p:nvPr/>
        </p:nvCxnSpPr>
        <p:spPr>
          <a:xfrm>
            <a:off x="8927235" y="12458483"/>
            <a:ext cx="60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>
            <a:extLst>
              <a:ext uri="{FF2B5EF4-FFF2-40B4-BE49-F238E27FC236}">
                <a16:creationId xmlns:a16="http://schemas.microsoft.com/office/drawing/2014/main" id="{12E2D0D6-10E4-3943-90B9-972BD1E74A21}"/>
              </a:ext>
            </a:extLst>
          </p:cNvPr>
          <p:cNvSpPr/>
          <p:nvPr/>
        </p:nvSpPr>
        <p:spPr>
          <a:xfrm flipV="1">
            <a:off x="7153036" y="12694181"/>
            <a:ext cx="2784141" cy="1260407"/>
          </a:xfrm>
          <a:custGeom>
            <a:avLst/>
            <a:gdLst>
              <a:gd name="connsiteX0" fmla="*/ 3289110 w 3289110"/>
              <a:gd name="connsiteY0" fmla="*/ 1214651 h 1214651"/>
              <a:gd name="connsiteX1" fmla="*/ 3289110 w 3289110"/>
              <a:gd name="connsiteY1" fmla="*/ 0 h 1214651"/>
              <a:gd name="connsiteX2" fmla="*/ 0 w 3289110"/>
              <a:gd name="connsiteY2" fmla="*/ 0 h 121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9110" h="1214651">
                <a:moveTo>
                  <a:pt x="3289110" y="1214651"/>
                </a:moveTo>
                <a:lnTo>
                  <a:pt x="328911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9D339F-B908-7848-B33B-0678CEE8F3CF}"/>
              </a:ext>
            </a:extLst>
          </p:cNvPr>
          <p:cNvSpPr txBox="1"/>
          <p:nvPr/>
        </p:nvSpPr>
        <p:spPr>
          <a:xfrm>
            <a:off x="8090950" y="12658252"/>
            <a:ext cx="40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Cache</a:t>
            </a:r>
          </a:p>
          <a:p>
            <a:r>
              <a:rPr lang="en-US" sz="600" dirty="0"/>
              <a:t>Queue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5CD964-313E-0243-A79F-BA89CEDA2827}"/>
              </a:ext>
            </a:extLst>
          </p:cNvPr>
          <p:cNvCxnSpPr>
            <a:cxnSpLocks/>
          </p:cNvCxnSpPr>
          <p:nvPr/>
        </p:nvCxnSpPr>
        <p:spPr>
          <a:xfrm>
            <a:off x="5020082" y="12458483"/>
            <a:ext cx="12350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0AC1F5-4E4F-B848-B14D-39740688129B}"/>
              </a:ext>
            </a:extLst>
          </p:cNvPr>
          <p:cNvCxnSpPr>
            <a:cxnSpLocks/>
          </p:cNvCxnSpPr>
          <p:nvPr/>
        </p:nvCxnSpPr>
        <p:spPr>
          <a:xfrm>
            <a:off x="2151877" y="12458483"/>
            <a:ext cx="2008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97F1528-F997-B34F-AAB1-5EB75BF68D11}"/>
              </a:ext>
            </a:extLst>
          </p:cNvPr>
          <p:cNvSpPr txBox="1"/>
          <p:nvPr/>
        </p:nvSpPr>
        <p:spPr>
          <a:xfrm rot="16200000">
            <a:off x="7213223" y="5686089"/>
            <a:ext cx="8057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Database Link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C57476-C45B-3045-8A50-9FE252B9B805}"/>
              </a:ext>
            </a:extLst>
          </p:cNvPr>
          <p:cNvSpPr txBox="1"/>
          <p:nvPr/>
        </p:nvSpPr>
        <p:spPr>
          <a:xfrm>
            <a:off x="2403226" y="229866"/>
            <a:ext cx="17608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Bond/Deposit/Asset/Funds(SGC)/Factoring Components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5DAA82-9F42-D246-B7A7-B2CC33584F1A}"/>
              </a:ext>
            </a:extLst>
          </p:cNvPr>
          <p:cNvSpPr/>
          <p:nvPr/>
        </p:nvSpPr>
        <p:spPr>
          <a:xfrm>
            <a:off x="1054817" y="1440968"/>
            <a:ext cx="1072497" cy="42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WebTrade / SmartOne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D24B77-908A-1E48-BEF7-0D1EF7F87750}"/>
              </a:ext>
            </a:extLst>
          </p:cNvPr>
          <p:cNvCxnSpPr>
            <a:cxnSpLocks/>
          </p:cNvCxnSpPr>
          <p:nvPr/>
        </p:nvCxnSpPr>
        <p:spPr>
          <a:xfrm flipH="1">
            <a:off x="3914681" y="1647105"/>
            <a:ext cx="312345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66AFDD9-810E-7F40-9169-C2182009BA81}"/>
              </a:ext>
            </a:extLst>
          </p:cNvPr>
          <p:cNvSpPr txBox="1"/>
          <p:nvPr/>
        </p:nvSpPr>
        <p:spPr>
          <a:xfrm>
            <a:off x="3762338" y="1700158"/>
            <a:ext cx="3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Rest API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C27E3D-1D35-4748-8302-B7DD82B7446F}"/>
              </a:ext>
            </a:extLst>
          </p:cNvPr>
          <p:cNvCxnSpPr>
            <a:cxnSpLocks/>
          </p:cNvCxnSpPr>
          <p:nvPr/>
        </p:nvCxnSpPr>
        <p:spPr>
          <a:xfrm>
            <a:off x="2127314" y="1651958"/>
            <a:ext cx="1726666" cy="103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B5295C2-F16A-6443-85EB-9FD554E348EC}"/>
              </a:ext>
            </a:extLst>
          </p:cNvPr>
          <p:cNvSpPr/>
          <p:nvPr/>
        </p:nvSpPr>
        <p:spPr>
          <a:xfrm>
            <a:off x="8301352" y="1461399"/>
            <a:ext cx="1511929" cy="4345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NFO</a:t>
            </a: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E36192CC-8D1B-0143-AAB0-88B3EEC21B9C}"/>
              </a:ext>
            </a:extLst>
          </p:cNvPr>
          <p:cNvSpPr/>
          <p:nvPr/>
        </p:nvSpPr>
        <p:spPr>
          <a:xfrm>
            <a:off x="6167668" y="3650512"/>
            <a:ext cx="987091" cy="178284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SQL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9CE68-7FD9-8549-BEE5-DBD00E26A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728" y="4853756"/>
            <a:ext cx="504177" cy="50417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D32436E-EE47-5F43-8618-BEDF94454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85" y="3952534"/>
            <a:ext cx="851497" cy="1027047"/>
          </a:xfrm>
          <a:prstGeom prst="rect">
            <a:avLst/>
          </a:prstGeom>
          <a:ln w="15875">
            <a:solidFill>
              <a:schemeClr val="bg1">
                <a:lumMod val="65000"/>
              </a:schemeClr>
            </a:solidFill>
          </a:ln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78F9060-A891-574C-B7C3-DEBA90BC9696}"/>
              </a:ext>
            </a:extLst>
          </p:cNvPr>
          <p:cNvSpPr/>
          <p:nvPr/>
        </p:nvSpPr>
        <p:spPr>
          <a:xfrm>
            <a:off x="4161339" y="4707279"/>
            <a:ext cx="867985" cy="2743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Portal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FE1F00-68F9-6F45-9BEF-868F28FE6A98}"/>
              </a:ext>
            </a:extLst>
          </p:cNvPr>
          <p:cNvSpPr/>
          <p:nvPr/>
        </p:nvSpPr>
        <p:spPr>
          <a:xfrm>
            <a:off x="1054816" y="4191433"/>
            <a:ext cx="1072498" cy="42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Bond BackEnd Users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02B75C3-8812-A14C-9177-58EB12EE8479}"/>
              </a:ext>
            </a:extLst>
          </p:cNvPr>
          <p:cNvCxnSpPr>
            <a:cxnSpLocks/>
          </p:cNvCxnSpPr>
          <p:nvPr/>
        </p:nvCxnSpPr>
        <p:spPr>
          <a:xfrm>
            <a:off x="5032102" y="4392200"/>
            <a:ext cx="11355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C33AD0-B595-B544-9E16-54A38498AC89}"/>
              </a:ext>
            </a:extLst>
          </p:cNvPr>
          <p:cNvCxnSpPr>
            <a:cxnSpLocks/>
          </p:cNvCxnSpPr>
          <p:nvPr/>
        </p:nvCxnSpPr>
        <p:spPr>
          <a:xfrm>
            <a:off x="2127314" y="4392200"/>
            <a:ext cx="2034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886416D9-FFB6-7C41-9674-00F584B53A0C}"/>
              </a:ext>
            </a:extLst>
          </p:cNvPr>
          <p:cNvSpPr/>
          <p:nvPr/>
        </p:nvSpPr>
        <p:spPr>
          <a:xfrm>
            <a:off x="6255180" y="1446395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Bond Service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6A768A-5A17-F749-81AD-627C2A740EEC}"/>
              </a:ext>
            </a:extLst>
          </p:cNvPr>
          <p:cNvSpPr/>
          <p:nvPr/>
        </p:nvSpPr>
        <p:spPr>
          <a:xfrm>
            <a:off x="1054817" y="3051511"/>
            <a:ext cx="1072497" cy="42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IFA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6CEF451-4EBD-D744-9D61-2E01F93BB230}"/>
              </a:ext>
            </a:extLst>
          </p:cNvPr>
          <p:cNvSpPr/>
          <p:nvPr/>
        </p:nvSpPr>
        <p:spPr>
          <a:xfrm>
            <a:off x="4220295" y="3061330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IFA Service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A96A873-E7EC-9F40-B2EE-0152DDDAAA1A}"/>
              </a:ext>
            </a:extLst>
          </p:cNvPr>
          <p:cNvCxnSpPr>
            <a:cxnSpLocks/>
          </p:cNvCxnSpPr>
          <p:nvPr/>
        </p:nvCxnSpPr>
        <p:spPr>
          <a:xfrm flipH="1">
            <a:off x="3914681" y="3262040"/>
            <a:ext cx="312345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CCCEBB4-B040-3345-8823-EEB5FD4CDCF9}"/>
              </a:ext>
            </a:extLst>
          </p:cNvPr>
          <p:cNvSpPr txBox="1"/>
          <p:nvPr/>
        </p:nvSpPr>
        <p:spPr>
          <a:xfrm>
            <a:off x="3762338" y="3315093"/>
            <a:ext cx="3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Rest API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B77D1A-5EC3-C643-82E3-7C462451693E}"/>
              </a:ext>
            </a:extLst>
          </p:cNvPr>
          <p:cNvCxnSpPr>
            <a:cxnSpLocks/>
          </p:cNvCxnSpPr>
          <p:nvPr/>
        </p:nvCxnSpPr>
        <p:spPr>
          <a:xfrm>
            <a:off x="2127314" y="3262501"/>
            <a:ext cx="1726666" cy="103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F438D1D-6149-6048-BDA3-18A279628C14}"/>
              </a:ext>
            </a:extLst>
          </p:cNvPr>
          <p:cNvCxnSpPr>
            <a:cxnSpLocks/>
          </p:cNvCxnSpPr>
          <p:nvPr/>
        </p:nvCxnSpPr>
        <p:spPr>
          <a:xfrm flipH="1">
            <a:off x="5935699" y="1647105"/>
            <a:ext cx="31234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25283B3-5C28-C142-884A-03DF53F0EE16}"/>
              </a:ext>
            </a:extLst>
          </p:cNvPr>
          <p:cNvSpPr txBox="1"/>
          <p:nvPr/>
        </p:nvSpPr>
        <p:spPr>
          <a:xfrm>
            <a:off x="5821034" y="1700158"/>
            <a:ext cx="3981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SOAP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00287E-3402-1F4F-BAFC-690983627506}"/>
              </a:ext>
            </a:extLst>
          </p:cNvPr>
          <p:cNvCxnSpPr>
            <a:cxnSpLocks/>
          </p:cNvCxnSpPr>
          <p:nvPr/>
        </p:nvCxnSpPr>
        <p:spPr>
          <a:xfrm flipH="1">
            <a:off x="7989007" y="1659805"/>
            <a:ext cx="312345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3716431-6F8D-A947-B1A6-1A7D343DC695}"/>
              </a:ext>
            </a:extLst>
          </p:cNvPr>
          <p:cNvCxnSpPr>
            <a:cxnSpLocks/>
            <a:stCxn id="55" idx="2"/>
            <a:endCxn id="44" idx="1"/>
          </p:cNvCxnSpPr>
          <p:nvPr/>
        </p:nvCxnSpPr>
        <p:spPr>
          <a:xfrm>
            <a:off x="6658060" y="1880961"/>
            <a:ext cx="3154" cy="17695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7D954A-9F6C-EC43-BD7A-48882CF00504}"/>
              </a:ext>
            </a:extLst>
          </p:cNvPr>
          <p:cNvCxnSpPr>
            <a:cxnSpLocks/>
          </p:cNvCxnSpPr>
          <p:nvPr/>
        </p:nvCxnSpPr>
        <p:spPr>
          <a:xfrm>
            <a:off x="5020082" y="1647566"/>
            <a:ext cx="86470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913E7B2-803B-0748-B465-2BF909BBA41D}"/>
              </a:ext>
            </a:extLst>
          </p:cNvPr>
          <p:cNvCxnSpPr>
            <a:cxnSpLocks/>
          </p:cNvCxnSpPr>
          <p:nvPr/>
        </p:nvCxnSpPr>
        <p:spPr>
          <a:xfrm>
            <a:off x="7060939" y="1647566"/>
            <a:ext cx="86470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2E2DB1E-D834-154F-BC22-F8571B1C11E8}"/>
              </a:ext>
            </a:extLst>
          </p:cNvPr>
          <p:cNvSpPr txBox="1"/>
          <p:nvPr/>
        </p:nvSpPr>
        <p:spPr>
          <a:xfrm>
            <a:off x="7882107" y="1712858"/>
            <a:ext cx="3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Rest API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817A591-E7D2-0A40-8BB5-3BD940D8A3EB}"/>
              </a:ext>
            </a:extLst>
          </p:cNvPr>
          <p:cNvSpPr/>
          <p:nvPr/>
        </p:nvSpPr>
        <p:spPr>
          <a:xfrm>
            <a:off x="5022094" y="3260778"/>
            <a:ext cx="1113183" cy="705678"/>
          </a:xfrm>
          <a:custGeom>
            <a:avLst/>
            <a:gdLst>
              <a:gd name="connsiteX0" fmla="*/ 0 w 1113183"/>
              <a:gd name="connsiteY0" fmla="*/ 0 h 705678"/>
              <a:gd name="connsiteX1" fmla="*/ 427383 w 1113183"/>
              <a:gd name="connsiteY1" fmla="*/ 0 h 705678"/>
              <a:gd name="connsiteX2" fmla="*/ 427383 w 1113183"/>
              <a:gd name="connsiteY2" fmla="*/ 705678 h 705678"/>
              <a:gd name="connsiteX3" fmla="*/ 1113183 w 1113183"/>
              <a:gd name="connsiteY3" fmla="*/ 705678 h 70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183" h="705678">
                <a:moveTo>
                  <a:pt x="0" y="0"/>
                </a:moveTo>
                <a:lnTo>
                  <a:pt x="427383" y="0"/>
                </a:lnTo>
                <a:lnTo>
                  <a:pt x="427383" y="705678"/>
                </a:lnTo>
                <a:lnTo>
                  <a:pt x="1113183" y="705678"/>
                </a:ln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an 67">
            <a:extLst>
              <a:ext uri="{FF2B5EF4-FFF2-40B4-BE49-F238E27FC236}">
                <a16:creationId xmlns:a16="http://schemas.microsoft.com/office/drawing/2014/main" id="{05CE7B79-0538-6347-A027-4F7511E676F5}"/>
              </a:ext>
            </a:extLst>
          </p:cNvPr>
          <p:cNvSpPr/>
          <p:nvPr/>
        </p:nvSpPr>
        <p:spPr>
          <a:xfrm>
            <a:off x="6164514" y="8301630"/>
            <a:ext cx="987091" cy="1886351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Deposit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31C1E9A-77F5-974A-BBE2-752768EE2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151" y="8602568"/>
            <a:ext cx="692527" cy="179360"/>
          </a:xfrm>
          <a:prstGeom prst="rect">
            <a:avLst/>
          </a:prstGeom>
        </p:spPr>
      </p:pic>
      <p:sp>
        <p:nvSpPr>
          <p:cNvPr id="71" name="Can 70">
            <a:extLst>
              <a:ext uri="{FF2B5EF4-FFF2-40B4-BE49-F238E27FC236}">
                <a16:creationId xmlns:a16="http://schemas.microsoft.com/office/drawing/2014/main" id="{711BD988-7AC5-D24F-90C6-963A367F1DAC}"/>
              </a:ext>
            </a:extLst>
          </p:cNvPr>
          <p:cNvSpPr/>
          <p:nvPr/>
        </p:nvSpPr>
        <p:spPr>
          <a:xfrm>
            <a:off x="6169060" y="5953028"/>
            <a:ext cx="987091" cy="1782841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BO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CFAE0D24-47B4-7F4B-86A7-3A02C35CD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151" y="6235919"/>
            <a:ext cx="692527" cy="179360"/>
          </a:xfrm>
          <a:prstGeom prst="rect">
            <a:avLst/>
          </a:prstGeom>
        </p:spPr>
      </p:pic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59A0A57-2BDB-B441-A0F6-4CEA1A595A9B}"/>
              </a:ext>
            </a:extLst>
          </p:cNvPr>
          <p:cNvSpPr/>
          <p:nvPr/>
        </p:nvSpPr>
        <p:spPr>
          <a:xfrm>
            <a:off x="6960903" y="4010960"/>
            <a:ext cx="762183" cy="313174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Trigger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A8B9397-E79C-F54B-B54A-9CC84215DEFC}"/>
              </a:ext>
            </a:extLst>
          </p:cNvPr>
          <p:cNvSpPr/>
          <p:nvPr/>
        </p:nvSpPr>
        <p:spPr>
          <a:xfrm>
            <a:off x="6960903" y="4890271"/>
            <a:ext cx="762183" cy="4345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Bravo DB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8DCFF671-9414-7849-B130-A41B3451C509}"/>
              </a:ext>
            </a:extLst>
          </p:cNvPr>
          <p:cNvSpPr/>
          <p:nvPr/>
        </p:nvSpPr>
        <p:spPr>
          <a:xfrm>
            <a:off x="6960903" y="7109777"/>
            <a:ext cx="762183" cy="4345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Bravo DB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1FFE26E-EED7-CD4A-8C37-C1051F9D59E9}"/>
              </a:ext>
            </a:extLst>
          </p:cNvPr>
          <p:cNvSpPr/>
          <p:nvPr/>
        </p:nvSpPr>
        <p:spPr>
          <a:xfrm>
            <a:off x="6949905" y="9548523"/>
            <a:ext cx="762183" cy="4345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Bravo DB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1BCC5FD7-00E6-F44C-9592-C0973990F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85" y="9322071"/>
            <a:ext cx="851497" cy="1027047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3D0CFFA6-F7D6-5042-A3F3-CE6F2A286F87}"/>
              </a:ext>
            </a:extLst>
          </p:cNvPr>
          <p:cNvSpPr/>
          <p:nvPr/>
        </p:nvSpPr>
        <p:spPr>
          <a:xfrm>
            <a:off x="4161339" y="10076816"/>
            <a:ext cx="867985" cy="274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Web App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EABF01-B6BF-504A-8579-5542DEFFF4C1}"/>
              </a:ext>
            </a:extLst>
          </p:cNvPr>
          <p:cNvSpPr/>
          <p:nvPr/>
        </p:nvSpPr>
        <p:spPr>
          <a:xfrm>
            <a:off x="1054816" y="9560970"/>
            <a:ext cx="1072498" cy="42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Deposit Back End Users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A34C9FB-0CB5-C247-A168-0C6C85779E84}"/>
              </a:ext>
            </a:extLst>
          </p:cNvPr>
          <p:cNvCxnSpPr>
            <a:cxnSpLocks/>
          </p:cNvCxnSpPr>
          <p:nvPr/>
        </p:nvCxnSpPr>
        <p:spPr>
          <a:xfrm>
            <a:off x="5032102" y="9761737"/>
            <a:ext cx="11355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FDA74B5-05AA-7644-AC06-450273ED6E04}"/>
              </a:ext>
            </a:extLst>
          </p:cNvPr>
          <p:cNvCxnSpPr>
            <a:cxnSpLocks/>
          </p:cNvCxnSpPr>
          <p:nvPr/>
        </p:nvCxnSpPr>
        <p:spPr>
          <a:xfrm>
            <a:off x="2127314" y="9761737"/>
            <a:ext cx="2034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5C78E71A-9493-4942-AFF6-A3A457815CF3}"/>
              </a:ext>
            </a:extLst>
          </p:cNvPr>
          <p:cNvSpPr/>
          <p:nvPr/>
        </p:nvSpPr>
        <p:spPr>
          <a:xfrm>
            <a:off x="4221672" y="8442409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Deposit Service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3A804F-0121-FC4A-B28E-B648A205DBE6}"/>
              </a:ext>
            </a:extLst>
          </p:cNvPr>
          <p:cNvCxnSpPr>
            <a:cxnSpLocks/>
          </p:cNvCxnSpPr>
          <p:nvPr/>
        </p:nvCxnSpPr>
        <p:spPr>
          <a:xfrm>
            <a:off x="5020082" y="8628796"/>
            <a:ext cx="114443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AC08B05-BC4E-0B49-80ED-FD111229E1DC}"/>
              </a:ext>
            </a:extLst>
          </p:cNvPr>
          <p:cNvCxnSpPr/>
          <p:nvPr/>
        </p:nvCxnSpPr>
        <p:spPr>
          <a:xfrm>
            <a:off x="7296300" y="5324832"/>
            <a:ext cx="0" cy="178494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0130B58-ABC7-E343-9093-2A371A5DA343}"/>
              </a:ext>
            </a:extLst>
          </p:cNvPr>
          <p:cNvCxnSpPr>
            <a:cxnSpLocks/>
          </p:cNvCxnSpPr>
          <p:nvPr/>
        </p:nvCxnSpPr>
        <p:spPr>
          <a:xfrm>
            <a:off x="7375814" y="5324832"/>
            <a:ext cx="0" cy="422369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86D445B-0715-0F4B-A7D7-02F29211B531}"/>
              </a:ext>
            </a:extLst>
          </p:cNvPr>
          <p:cNvSpPr txBox="1"/>
          <p:nvPr/>
        </p:nvSpPr>
        <p:spPr>
          <a:xfrm rot="16200000">
            <a:off x="7227876" y="8903470"/>
            <a:ext cx="8057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Database Link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197A552-E471-7E4F-B707-605A8A011097}"/>
              </a:ext>
            </a:extLst>
          </p:cNvPr>
          <p:cNvSpPr/>
          <p:nvPr/>
        </p:nvSpPr>
        <p:spPr>
          <a:xfrm>
            <a:off x="8927235" y="3946059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Kafka Producer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253F0D8A-5B1E-E748-99BF-799B4FB33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5969" y="6415279"/>
            <a:ext cx="1139606" cy="52385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4AD9A07-F85F-C74A-B8AB-34B7E636CFB0}"/>
              </a:ext>
            </a:extLst>
          </p:cNvPr>
          <p:cNvSpPr/>
          <p:nvPr/>
        </p:nvSpPr>
        <p:spPr>
          <a:xfrm>
            <a:off x="4230914" y="6578143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BO API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E4E8262-EFBA-B842-943C-4AC250C7175C}"/>
              </a:ext>
            </a:extLst>
          </p:cNvPr>
          <p:cNvCxnSpPr>
            <a:cxnSpLocks/>
          </p:cNvCxnSpPr>
          <p:nvPr/>
        </p:nvCxnSpPr>
        <p:spPr>
          <a:xfrm flipH="1">
            <a:off x="4624550" y="7012106"/>
            <a:ext cx="1" cy="306833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FA78A1A-965A-3E43-8833-DF2C01E2E3DB}"/>
              </a:ext>
            </a:extLst>
          </p:cNvPr>
          <p:cNvSpPr txBox="1"/>
          <p:nvPr/>
        </p:nvSpPr>
        <p:spPr>
          <a:xfrm>
            <a:off x="4137324" y="7166355"/>
            <a:ext cx="4964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Rest API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70BE8B1F-E7F0-8341-B07B-A0CF82F17D9C}"/>
              </a:ext>
            </a:extLst>
          </p:cNvPr>
          <p:cNvSpPr/>
          <p:nvPr/>
        </p:nvSpPr>
        <p:spPr>
          <a:xfrm>
            <a:off x="6949905" y="10357852"/>
            <a:ext cx="762183" cy="4345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Bravo DB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D9CCC51D-F128-6641-A977-255A0084057F}"/>
              </a:ext>
            </a:extLst>
          </p:cNvPr>
          <p:cNvSpPr/>
          <p:nvPr/>
        </p:nvSpPr>
        <p:spPr>
          <a:xfrm>
            <a:off x="6949905" y="11143896"/>
            <a:ext cx="762183" cy="4345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Bravo DB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B21B4DD-2559-E640-A644-79B0DA28A88B}"/>
              </a:ext>
            </a:extLst>
          </p:cNvPr>
          <p:cNvCxnSpPr>
            <a:cxnSpLocks/>
          </p:cNvCxnSpPr>
          <p:nvPr/>
        </p:nvCxnSpPr>
        <p:spPr>
          <a:xfrm>
            <a:off x="7455326" y="5324832"/>
            <a:ext cx="0" cy="505099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4A415C9-85EB-4643-89C3-CB29B37AC437}"/>
              </a:ext>
            </a:extLst>
          </p:cNvPr>
          <p:cNvCxnSpPr>
            <a:cxnSpLocks/>
          </p:cNvCxnSpPr>
          <p:nvPr/>
        </p:nvCxnSpPr>
        <p:spPr>
          <a:xfrm>
            <a:off x="7534838" y="5324832"/>
            <a:ext cx="0" cy="581906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F896FA3-53AA-6D4B-AF38-BE5A30F48B9D}"/>
              </a:ext>
            </a:extLst>
          </p:cNvPr>
          <p:cNvCxnSpPr>
            <a:cxnSpLocks/>
          </p:cNvCxnSpPr>
          <p:nvPr/>
        </p:nvCxnSpPr>
        <p:spPr>
          <a:xfrm>
            <a:off x="5020082" y="6704966"/>
            <a:ext cx="114443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 112">
            <a:extLst>
              <a:ext uri="{FF2B5EF4-FFF2-40B4-BE49-F238E27FC236}">
                <a16:creationId xmlns:a16="http://schemas.microsoft.com/office/drawing/2014/main" id="{7F9BFFF2-09C1-0B42-81E5-20437383C2C2}"/>
              </a:ext>
            </a:extLst>
          </p:cNvPr>
          <p:cNvSpPr/>
          <p:nvPr/>
        </p:nvSpPr>
        <p:spPr>
          <a:xfrm>
            <a:off x="4707851" y="7436544"/>
            <a:ext cx="1545321" cy="4861986"/>
          </a:xfrm>
          <a:custGeom>
            <a:avLst/>
            <a:gdLst>
              <a:gd name="connsiteX0" fmla="*/ 0 w 1113183"/>
              <a:gd name="connsiteY0" fmla="*/ 0 h 705678"/>
              <a:gd name="connsiteX1" fmla="*/ 427383 w 1113183"/>
              <a:gd name="connsiteY1" fmla="*/ 0 h 705678"/>
              <a:gd name="connsiteX2" fmla="*/ 427383 w 1113183"/>
              <a:gd name="connsiteY2" fmla="*/ 705678 h 705678"/>
              <a:gd name="connsiteX3" fmla="*/ 1113183 w 1113183"/>
              <a:gd name="connsiteY3" fmla="*/ 705678 h 70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183" h="705678">
                <a:moveTo>
                  <a:pt x="0" y="0"/>
                </a:moveTo>
                <a:lnTo>
                  <a:pt x="427383" y="0"/>
                </a:lnTo>
                <a:lnTo>
                  <a:pt x="427383" y="705678"/>
                </a:lnTo>
                <a:lnTo>
                  <a:pt x="1113183" y="705678"/>
                </a:lnTo>
              </a:path>
            </a:pathLst>
          </a:custGeom>
          <a:noFill/>
          <a:ln>
            <a:prstDash val="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9491A4-A06C-0840-A6AE-B5AF9089ADE3}"/>
              </a:ext>
            </a:extLst>
          </p:cNvPr>
          <p:cNvCxnSpPr>
            <a:cxnSpLocks/>
          </p:cNvCxnSpPr>
          <p:nvPr/>
        </p:nvCxnSpPr>
        <p:spPr>
          <a:xfrm flipV="1">
            <a:off x="4628777" y="7399212"/>
            <a:ext cx="0" cy="102614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794F774-5EF5-7148-8B42-A9B7F4C7A932}"/>
              </a:ext>
            </a:extLst>
          </p:cNvPr>
          <p:cNvCxnSpPr>
            <a:cxnSpLocks/>
            <a:stCxn id="71" idx="1"/>
            <a:endCxn id="44" idx="3"/>
          </p:cNvCxnSpPr>
          <p:nvPr/>
        </p:nvCxnSpPr>
        <p:spPr>
          <a:xfrm flipH="1" flipV="1">
            <a:off x="6661214" y="5433353"/>
            <a:ext cx="1392" cy="51967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reeform 121">
            <a:extLst>
              <a:ext uri="{FF2B5EF4-FFF2-40B4-BE49-F238E27FC236}">
                <a16:creationId xmlns:a16="http://schemas.microsoft.com/office/drawing/2014/main" id="{5754A154-1B87-0C40-8EFB-D02742517A60}"/>
              </a:ext>
            </a:extLst>
          </p:cNvPr>
          <p:cNvSpPr/>
          <p:nvPr/>
        </p:nvSpPr>
        <p:spPr>
          <a:xfrm>
            <a:off x="3194613" y="1947710"/>
            <a:ext cx="1412111" cy="6813136"/>
          </a:xfrm>
          <a:custGeom>
            <a:avLst/>
            <a:gdLst>
              <a:gd name="connsiteX0" fmla="*/ 1412111 w 1412111"/>
              <a:gd name="connsiteY0" fmla="*/ 0 h 6018835"/>
              <a:gd name="connsiteX1" fmla="*/ 1412111 w 1412111"/>
              <a:gd name="connsiteY1" fmla="*/ 196770 h 6018835"/>
              <a:gd name="connsiteX2" fmla="*/ 0 w 1412111"/>
              <a:gd name="connsiteY2" fmla="*/ 196770 h 6018835"/>
              <a:gd name="connsiteX3" fmla="*/ 0 w 1412111"/>
              <a:gd name="connsiteY3" fmla="*/ 6018835 h 6018835"/>
              <a:gd name="connsiteX4" fmla="*/ 1006997 w 1412111"/>
              <a:gd name="connsiteY4" fmla="*/ 6018835 h 60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2111" h="6018835">
                <a:moveTo>
                  <a:pt x="1412111" y="0"/>
                </a:moveTo>
                <a:lnTo>
                  <a:pt x="1412111" y="196770"/>
                </a:lnTo>
                <a:lnTo>
                  <a:pt x="0" y="196770"/>
                </a:lnTo>
                <a:lnTo>
                  <a:pt x="0" y="6018835"/>
                </a:lnTo>
                <a:lnTo>
                  <a:pt x="1006997" y="6018835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761F5AF7-A88C-644D-8E5E-338F9ACA22F6}"/>
              </a:ext>
            </a:extLst>
          </p:cNvPr>
          <p:cNvSpPr/>
          <p:nvPr/>
        </p:nvSpPr>
        <p:spPr>
          <a:xfrm>
            <a:off x="3194613" y="8705899"/>
            <a:ext cx="995422" cy="5354874"/>
          </a:xfrm>
          <a:custGeom>
            <a:avLst/>
            <a:gdLst>
              <a:gd name="connsiteX0" fmla="*/ 0 w 995422"/>
              <a:gd name="connsiteY0" fmla="*/ 0 h 4953965"/>
              <a:gd name="connsiteX1" fmla="*/ 0 w 995422"/>
              <a:gd name="connsiteY1" fmla="*/ 4953965 h 4953965"/>
              <a:gd name="connsiteX2" fmla="*/ 995422 w 995422"/>
              <a:gd name="connsiteY2" fmla="*/ 4953965 h 495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5422" h="4953965">
                <a:moveTo>
                  <a:pt x="0" y="0"/>
                </a:moveTo>
                <a:lnTo>
                  <a:pt x="0" y="4953965"/>
                </a:lnTo>
                <a:lnTo>
                  <a:pt x="995422" y="4953965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7D37E757-8FCF-9146-91EC-894CA002C1A1}"/>
              </a:ext>
            </a:extLst>
          </p:cNvPr>
          <p:cNvSpPr/>
          <p:nvPr/>
        </p:nvSpPr>
        <p:spPr>
          <a:xfrm>
            <a:off x="7153154" y="4388542"/>
            <a:ext cx="2164466" cy="243069"/>
          </a:xfrm>
          <a:custGeom>
            <a:avLst/>
            <a:gdLst>
              <a:gd name="connsiteX0" fmla="*/ 2164466 w 2164466"/>
              <a:gd name="connsiteY0" fmla="*/ 0 h 243069"/>
              <a:gd name="connsiteX1" fmla="*/ 2164466 w 2164466"/>
              <a:gd name="connsiteY1" fmla="*/ 243069 h 243069"/>
              <a:gd name="connsiteX2" fmla="*/ 0 w 2164466"/>
              <a:gd name="connsiteY2" fmla="*/ 243069 h 2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4466" h="243069">
                <a:moveTo>
                  <a:pt x="2164466" y="0"/>
                </a:moveTo>
                <a:lnTo>
                  <a:pt x="2164466" y="243069"/>
                </a:lnTo>
                <a:lnTo>
                  <a:pt x="0" y="243069"/>
                </a:lnTo>
              </a:path>
            </a:pathLst>
          </a:custGeom>
          <a:noFill/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19D0914-D8AF-9F46-972D-D98BB9636E36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7723086" y="4163342"/>
            <a:ext cx="12041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15D7E069-2E1E-074A-B5F3-F8DF51548A27}"/>
              </a:ext>
            </a:extLst>
          </p:cNvPr>
          <p:cNvSpPr/>
          <p:nvPr/>
        </p:nvSpPr>
        <p:spPr>
          <a:xfrm>
            <a:off x="8927235" y="8505054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Kafka Producer</a:t>
            </a:r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34D8EFC2-E62D-6343-8245-F9977B8A80FD}"/>
              </a:ext>
            </a:extLst>
          </p:cNvPr>
          <p:cNvSpPr/>
          <p:nvPr/>
        </p:nvSpPr>
        <p:spPr>
          <a:xfrm>
            <a:off x="7153154" y="8947537"/>
            <a:ext cx="2164466" cy="243069"/>
          </a:xfrm>
          <a:custGeom>
            <a:avLst/>
            <a:gdLst>
              <a:gd name="connsiteX0" fmla="*/ 2164466 w 2164466"/>
              <a:gd name="connsiteY0" fmla="*/ 0 h 243069"/>
              <a:gd name="connsiteX1" fmla="*/ 2164466 w 2164466"/>
              <a:gd name="connsiteY1" fmla="*/ 243069 h 243069"/>
              <a:gd name="connsiteX2" fmla="*/ 0 w 2164466"/>
              <a:gd name="connsiteY2" fmla="*/ 243069 h 2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4466" h="243069">
                <a:moveTo>
                  <a:pt x="2164466" y="0"/>
                </a:moveTo>
                <a:lnTo>
                  <a:pt x="2164466" y="243069"/>
                </a:lnTo>
                <a:lnTo>
                  <a:pt x="0" y="243069"/>
                </a:lnTo>
              </a:path>
            </a:pathLst>
          </a:custGeom>
          <a:noFill/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1FB53E6-3C71-3F4B-991F-662BA74FA755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7151605" y="8722337"/>
            <a:ext cx="17756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eform 134">
            <a:extLst>
              <a:ext uri="{FF2B5EF4-FFF2-40B4-BE49-F238E27FC236}">
                <a16:creationId xmlns:a16="http://schemas.microsoft.com/office/drawing/2014/main" id="{69BFB152-3161-D045-BC58-7253292BB663}"/>
              </a:ext>
            </a:extLst>
          </p:cNvPr>
          <p:cNvSpPr/>
          <p:nvPr/>
        </p:nvSpPr>
        <p:spPr>
          <a:xfrm>
            <a:off x="9722734" y="4145474"/>
            <a:ext cx="1643605" cy="2359721"/>
          </a:xfrm>
          <a:custGeom>
            <a:avLst/>
            <a:gdLst>
              <a:gd name="connsiteX0" fmla="*/ 0 w 1643605"/>
              <a:gd name="connsiteY0" fmla="*/ 0 h 2372810"/>
              <a:gd name="connsiteX1" fmla="*/ 1041722 w 1643605"/>
              <a:gd name="connsiteY1" fmla="*/ 0 h 2372810"/>
              <a:gd name="connsiteX2" fmla="*/ 1041722 w 1643605"/>
              <a:gd name="connsiteY2" fmla="*/ 2372810 h 2372810"/>
              <a:gd name="connsiteX3" fmla="*/ 1643605 w 1643605"/>
              <a:gd name="connsiteY3" fmla="*/ 2372810 h 237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3605" h="2372810">
                <a:moveTo>
                  <a:pt x="0" y="0"/>
                </a:moveTo>
                <a:lnTo>
                  <a:pt x="1041722" y="0"/>
                </a:lnTo>
                <a:lnTo>
                  <a:pt x="1041722" y="2372810"/>
                </a:lnTo>
                <a:lnTo>
                  <a:pt x="1643605" y="237281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DF9E9CEF-5DD8-6449-B345-9AFB7C7785BB}"/>
              </a:ext>
            </a:extLst>
          </p:cNvPr>
          <p:cNvSpPr/>
          <p:nvPr/>
        </p:nvSpPr>
        <p:spPr>
          <a:xfrm>
            <a:off x="9722734" y="6724864"/>
            <a:ext cx="1643602" cy="2004185"/>
          </a:xfrm>
          <a:custGeom>
            <a:avLst/>
            <a:gdLst>
              <a:gd name="connsiteX0" fmla="*/ 0 w 1539433"/>
              <a:gd name="connsiteY0" fmla="*/ 2013995 h 2013995"/>
              <a:gd name="connsiteX1" fmla="*/ 972274 w 1539433"/>
              <a:gd name="connsiteY1" fmla="*/ 2013995 h 2013995"/>
              <a:gd name="connsiteX2" fmla="*/ 972274 w 1539433"/>
              <a:gd name="connsiteY2" fmla="*/ 0 h 2013995"/>
              <a:gd name="connsiteX3" fmla="*/ 1539433 w 1539433"/>
              <a:gd name="connsiteY3" fmla="*/ 0 h 201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433" h="2013995">
                <a:moveTo>
                  <a:pt x="0" y="2013995"/>
                </a:moveTo>
                <a:lnTo>
                  <a:pt x="972274" y="2013995"/>
                </a:lnTo>
                <a:lnTo>
                  <a:pt x="972274" y="0"/>
                </a:lnTo>
                <a:lnTo>
                  <a:pt x="1539433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407CC81A-42C1-DA4E-87DC-FE19395E7D5C}"/>
              </a:ext>
            </a:extLst>
          </p:cNvPr>
          <p:cNvSpPr/>
          <p:nvPr/>
        </p:nvSpPr>
        <p:spPr>
          <a:xfrm>
            <a:off x="10336192" y="6844448"/>
            <a:ext cx="1018573" cy="5611649"/>
          </a:xfrm>
          <a:custGeom>
            <a:avLst/>
            <a:gdLst>
              <a:gd name="connsiteX0" fmla="*/ 0 w 1018573"/>
              <a:gd name="connsiteY0" fmla="*/ 5578998 h 5578998"/>
              <a:gd name="connsiteX1" fmla="*/ 555585 w 1018573"/>
              <a:gd name="connsiteY1" fmla="*/ 5578998 h 5578998"/>
              <a:gd name="connsiteX2" fmla="*/ 555585 w 1018573"/>
              <a:gd name="connsiteY2" fmla="*/ 0 h 5578998"/>
              <a:gd name="connsiteX3" fmla="*/ 1018573 w 1018573"/>
              <a:gd name="connsiteY3" fmla="*/ 0 h 557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8573" h="5578998">
                <a:moveTo>
                  <a:pt x="0" y="5578998"/>
                </a:moveTo>
                <a:lnTo>
                  <a:pt x="555585" y="5578998"/>
                </a:lnTo>
                <a:lnTo>
                  <a:pt x="555585" y="0"/>
                </a:lnTo>
                <a:lnTo>
                  <a:pt x="1018573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B5A03ADB-9DFC-BE40-9EAF-4B0E2C8A15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73780" y="7051543"/>
            <a:ext cx="598956" cy="598956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B05C38E1-812C-FF4F-AAFF-E9E792098DC8}"/>
              </a:ext>
            </a:extLst>
          </p:cNvPr>
          <p:cNvSpPr txBox="1"/>
          <p:nvPr/>
        </p:nvSpPr>
        <p:spPr>
          <a:xfrm>
            <a:off x="15894707" y="7447018"/>
            <a:ext cx="781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Cassandra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9BCAFC4A-1FC7-624C-8E38-18C8A9C37AAD}"/>
              </a:ext>
            </a:extLst>
          </p:cNvPr>
          <p:cNvSpPr/>
          <p:nvPr/>
        </p:nvSpPr>
        <p:spPr>
          <a:xfrm>
            <a:off x="13710008" y="6440147"/>
            <a:ext cx="870710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Kafka Consumer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7EA86397-97B8-A644-923D-97D5DA6BD136}"/>
              </a:ext>
            </a:extLst>
          </p:cNvPr>
          <p:cNvSpPr/>
          <p:nvPr/>
        </p:nvSpPr>
        <p:spPr>
          <a:xfrm>
            <a:off x="8744683" y="6118828"/>
            <a:ext cx="1139606" cy="4345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 DataSync</a:t>
            </a:r>
          </a:p>
        </p:txBody>
      </p:sp>
      <p:sp>
        <p:nvSpPr>
          <p:cNvPr id="144" name="Freeform 143">
            <a:extLst>
              <a:ext uri="{FF2B5EF4-FFF2-40B4-BE49-F238E27FC236}">
                <a16:creationId xmlns:a16="http://schemas.microsoft.com/office/drawing/2014/main" id="{AEC8CDB9-CABC-4541-BA0E-9D9241F4EA90}"/>
              </a:ext>
            </a:extLst>
          </p:cNvPr>
          <p:cNvSpPr/>
          <p:nvPr/>
        </p:nvSpPr>
        <p:spPr>
          <a:xfrm>
            <a:off x="7153154" y="6556068"/>
            <a:ext cx="2164466" cy="243069"/>
          </a:xfrm>
          <a:custGeom>
            <a:avLst/>
            <a:gdLst>
              <a:gd name="connsiteX0" fmla="*/ 2164466 w 2164466"/>
              <a:gd name="connsiteY0" fmla="*/ 0 h 243069"/>
              <a:gd name="connsiteX1" fmla="*/ 2164466 w 2164466"/>
              <a:gd name="connsiteY1" fmla="*/ 243069 h 243069"/>
              <a:gd name="connsiteX2" fmla="*/ 0 w 2164466"/>
              <a:gd name="connsiteY2" fmla="*/ 243069 h 2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4466" h="243069">
                <a:moveTo>
                  <a:pt x="2164466" y="0"/>
                </a:moveTo>
                <a:lnTo>
                  <a:pt x="2164466" y="243069"/>
                </a:lnTo>
                <a:lnTo>
                  <a:pt x="0" y="243069"/>
                </a:lnTo>
              </a:path>
            </a:pathLst>
          </a:custGeom>
          <a:noFill/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42B44F-BE67-AD41-A44A-5C9BAE3D5E88}"/>
              </a:ext>
            </a:extLst>
          </p:cNvPr>
          <p:cNvCxnSpPr>
            <a:cxnSpLocks/>
          </p:cNvCxnSpPr>
          <p:nvPr/>
        </p:nvCxnSpPr>
        <p:spPr>
          <a:xfrm>
            <a:off x="7151605" y="6346050"/>
            <a:ext cx="15743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reeform 146">
            <a:extLst>
              <a:ext uri="{FF2B5EF4-FFF2-40B4-BE49-F238E27FC236}">
                <a16:creationId xmlns:a16="http://schemas.microsoft.com/office/drawing/2014/main" id="{FF24955C-0C19-7142-BFCC-8CA797CBD65D}"/>
              </a:ext>
            </a:extLst>
          </p:cNvPr>
          <p:cNvSpPr/>
          <p:nvPr/>
        </p:nvSpPr>
        <p:spPr>
          <a:xfrm>
            <a:off x="9879496" y="6338122"/>
            <a:ext cx="1470991" cy="288234"/>
          </a:xfrm>
          <a:custGeom>
            <a:avLst/>
            <a:gdLst>
              <a:gd name="connsiteX0" fmla="*/ 0 w 1470991"/>
              <a:gd name="connsiteY0" fmla="*/ 0 h 288234"/>
              <a:gd name="connsiteX1" fmla="*/ 725556 w 1470991"/>
              <a:gd name="connsiteY1" fmla="*/ 0 h 288234"/>
              <a:gd name="connsiteX2" fmla="*/ 725556 w 1470991"/>
              <a:gd name="connsiteY2" fmla="*/ 288234 h 288234"/>
              <a:gd name="connsiteX3" fmla="*/ 1470991 w 1470991"/>
              <a:gd name="connsiteY3" fmla="*/ 288234 h 28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0991" h="288234">
                <a:moveTo>
                  <a:pt x="0" y="0"/>
                </a:moveTo>
                <a:lnTo>
                  <a:pt x="725556" y="0"/>
                </a:lnTo>
                <a:lnTo>
                  <a:pt x="725556" y="288234"/>
                </a:lnTo>
                <a:lnTo>
                  <a:pt x="1470991" y="288234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A62A443F-14A7-754C-904A-443BAC7B94C7}"/>
              </a:ext>
            </a:extLst>
          </p:cNvPr>
          <p:cNvSpPr/>
          <p:nvPr/>
        </p:nvSpPr>
        <p:spPr>
          <a:xfrm>
            <a:off x="15837903" y="3946059"/>
            <a:ext cx="870710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Asset Service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12A622B-2FA1-2C4B-B1F4-285DD3458B83}"/>
              </a:ext>
            </a:extLst>
          </p:cNvPr>
          <p:cNvCxnSpPr>
            <a:stCxn id="94" idx="3"/>
          </p:cNvCxnSpPr>
          <p:nvPr/>
        </p:nvCxnSpPr>
        <p:spPr>
          <a:xfrm flipV="1">
            <a:off x="12525575" y="6677204"/>
            <a:ext cx="1120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E97BF85-D1F0-4243-B0C2-707B12932518}"/>
              </a:ext>
            </a:extLst>
          </p:cNvPr>
          <p:cNvCxnSpPr/>
          <p:nvPr/>
        </p:nvCxnSpPr>
        <p:spPr>
          <a:xfrm flipV="1">
            <a:off x="14658862" y="6677204"/>
            <a:ext cx="1120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reeform 151">
            <a:extLst>
              <a:ext uri="{FF2B5EF4-FFF2-40B4-BE49-F238E27FC236}">
                <a16:creationId xmlns:a16="http://schemas.microsoft.com/office/drawing/2014/main" id="{71B03613-4F8F-4A42-B1FA-CFA5242F4864}"/>
              </a:ext>
            </a:extLst>
          </p:cNvPr>
          <p:cNvSpPr/>
          <p:nvPr/>
        </p:nvSpPr>
        <p:spPr>
          <a:xfrm>
            <a:off x="4601817" y="1210960"/>
            <a:ext cx="11678479" cy="2714845"/>
          </a:xfrm>
          <a:custGeom>
            <a:avLst/>
            <a:gdLst>
              <a:gd name="connsiteX0" fmla="*/ 0 w 11608905"/>
              <a:gd name="connsiteY0" fmla="*/ 228600 h 1948069"/>
              <a:gd name="connsiteX1" fmla="*/ 0 w 11608905"/>
              <a:gd name="connsiteY1" fmla="*/ 0 h 1948069"/>
              <a:gd name="connsiteX2" fmla="*/ 11608905 w 11608905"/>
              <a:gd name="connsiteY2" fmla="*/ 0 h 1948069"/>
              <a:gd name="connsiteX3" fmla="*/ 11608905 w 11608905"/>
              <a:gd name="connsiteY3" fmla="*/ 1948069 h 1948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8905" h="1948069">
                <a:moveTo>
                  <a:pt x="0" y="228600"/>
                </a:moveTo>
                <a:lnTo>
                  <a:pt x="0" y="0"/>
                </a:lnTo>
                <a:lnTo>
                  <a:pt x="11608905" y="0"/>
                </a:lnTo>
                <a:lnTo>
                  <a:pt x="11608905" y="1948069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264385D-70E1-3D40-879A-56F1A5C794B3}"/>
              </a:ext>
            </a:extLst>
          </p:cNvPr>
          <p:cNvCxnSpPr>
            <a:stCxn id="148" idx="2"/>
            <a:endCxn id="140" idx="1"/>
          </p:cNvCxnSpPr>
          <p:nvPr/>
        </p:nvCxnSpPr>
        <p:spPr>
          <a:xfrm>
            <a:off x="16273258" y="4380625"/>
            <a:ext cx="1" cy="1572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F4EC7E1-0618-CF46-A8F9-71FE0D597A58}"/>
              </a:ext>
            </a:extLst>
          </p:cNvPr>
          <p:cNvSpPr/>
          <p:nvPr/>
        </p:nvSpPr>
        <p:spPr>
          <a:xfrm>
            <a:off x="8744683" y="4890271"/>
            <a:ext cx="1134813" cy="434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Bravo Application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FF35C2A-04DC-CA47-BE49-C6AC1A8C583E}"/>
              </a:ext>
            </a:extLst>
          </p:cNvPr>
          <p:cNvCxnSpPr>
            <a:stCxn id="74" idx="3"/>
            <a:endCxn id="159" idx="1"/>
          </p:cNvCxnSpPr>
          <p:nvPr/>
        </p:nvCxnSpPr>
        <p:spPr>
          <a:xfrm>
            <a:off x="7723086" y="5107552"/>
            <a:ext cx="1021597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62DF93B2-8359-694A-AA8D-65A87C158CA0}"/>
              </a:ext>
            </a:extLst>
          </p:cNvPr>
          <p:cNvSpPr/>
          <p:nvPr/>
        </p:nvSpPr>
        <p:spPr>
          <a:xfrm>
            <a:off x="15837903" y="9337912"/>
            <a:ext cx="870710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Jobs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A05A8DA-80A2-4A40-955C-5053E04AE1EB}"/>
              </a:ext>
            </a:extLst>
          </p:cNvPr>
          <p:cNvCxnSpPr/>
          <p:nvPr/>
        </p:nvCxnSpPr>
        <p:spPr>
          <a:xfrm>
            <a:off x="16273258" y="7749668"/>
            <a:ext cx="1" cy="1572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97D99907-4A6D-6F40-BB77-49E5CA4DD830}"/>
              </a:ext>
            </a:extLst>
          </p:cNvPr>
          <p:cNvSpPr/>
          <p:nvPr/>
        </p:nvSpPr>
        <p:spPr>
          <a:xfrm>
            <a:off x="3433665" y="1978090"/>
            <a:ext cx="4534678" cy="6587412"/>
          </a:xfrm>
          <a:custGeom>
            <a:avLst/>
            <a:gdLst>
              <a:gd name="connsiteX0" fmla="*/ 746449 w 4534678"/>
              <a:gd name="connsiteY0" fmla="*/ 6587412 h 6587412"/>
              <a:gd name="connsiteX1" fmla="*/ 0 w 4534678"/>
              <a:gd name="connsiteY1" fmla="*/ 6587412 h 6587412"/>
              <a:gd name="connsiteX2" fmla="*/ 0 w 4534678"/>
              <a:gd name="connsiteY2" fmla="*/ 597159 h 6587412"/>
              <a:gd name="connsiteX3" fmla="*/ 4534678 w 4534678"/>
              <a:gd name="connsiteY3" fmla="*/ 597159 h 6587412"/>
              <a:gd name="connsiteX4" fmla="*/ 4534678 w 4534678"/>
              <a:gd name="connsiteY4" fmla="*/ 0 h 658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678" h="6587412">
                <a:moveTo>
                  <a:pt x="746449" y="6587412"/>
                </a:moveTo>
                <a:lnTo>
                  <a:pt x="0" y="6587412"/>
                </a:lnTo>
                <a:lnTo>
                  <a:pt x="0" y="597159"/>
                </a:lnTo>
                <a:lnTo>
                  <a:pt x="4534678" y="597159"/>
                </a:lnTo>
                <a:lnTo>
                  <a:pt x="4534678" y="0"/>
                </a:ln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5642677C-1006-6E4E-988E-6C81EAAA965A}"/>
              </a:ext>
            </a:extLst>
          </p:cNvPr>
          <p:cNvSpPr/>
          <p:nvPr/>
        </p:nvSpPr>
        <p:spPr>
          <a:xfrm>
            <a:off x="5189418" y="13037218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Mobile API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E2ABBE2-402C-6F47-9C3A-972C3FE82B1C}"/>
              </a:ext>
            </a:extLst>
          </p:cNvPr>
          <p:cNvSpPr/>
          <p:nvPr/>
        </p:nvSpPr>
        <p:spPr>
          <a:xfrm>
            <a:off x="3430098" y="8574374"/>
            <a:ext cx="752158" cy="5291528"/>
          </a:xfrm>
          <a:custGeom>
            <a:avLst/>
            <a:gdLst>
              <a:gd name="connsiteX0" fmla="*/ 794479 w 794479"/>
              <a:gd name="connsiteY0" fmla="*/ 5291528 h 5291528"/>
              <a:gd name="connsiteX1" fmla="*/ 0 w 794479"/>
              <a:gd name="connsiteY1" fmla="*/ 5291528 h 5291528"/>
              <a:gd name="connsiteX2" fmla="*/ 0 w 794479"/>
              <a:gd name="connsiteY2" fmla="*/ 0 h 5291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4479" h="5291528">
                <a:moveTo>
                  <a:pt x="794479" y="5291528"/>
                </a:moveTo>
                <a:lnTo>
                  <a:pt x="0" y="5291528"/>
                </a:lnTo>
                <a:lnTo>
                  <a:pt x="0" y="0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7B4BA64-9A3E-4D43-A218-E67F99ADAEF5}"/>
              </a:ext>
            </a:extLst>
          </p:cNvPr>
          <p:cNvSpPr/>
          <p:nvPr/>
        </p:nvSpPr>
        <p:spPr>
          <a:xfrm>
            <a:off x="4220295" y="1446395"/>
            <a:ext cx="805759" cy="4345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WT Service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D097B15-BC3D-5747-A3A8-42B894BD9DC7}"/>
              </a:ext>
            </a:extLst>
          </p:cNvPr>
          <p:cNvSpPr/>
          <p:nvPr/>
        </p:nvSpPr>
        <p:spPr>
          <a:xfrm>
            <a:off x="4586990" y="13263147"/>
            <a:ext cx="569626" cy="482833"/>
          </a:xfrm>
          <a:custGeom>
            <a:avLst/>
            <a:gdLst>
              <a:gd name="connsiteX0" fmla="*/ 0 w 569626"/>
              <a:gd name="connsiteY0" fmla="*/ 419724 h 419724"/>
              <a:gd name="connsiteX1" fmla="*/ 0 w 569626"/>
              <a:gd name="connsiteY1" fmla="*/ 0 h 419724"/>
              <a:gd name="connsiteX2" fmla="*/ 569626 w 569626"/>
              <a:gd name="connsiteY2" fmla="*/ 0 h 41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626" h="419724">
                <a:moveTo>
                  <a:pt x="0" y="419724"/>
                </a:moveTo>
                <a:lnTo>
                  <a:pt x="0" y="0"/>
                </a:lnTo>
                <a:lnTo>
                  <a:pt x="569626" y="0"/>
                </a:ln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5D0FF5E-0399-F14F-A1B1-20F3A6877727}"/>
              </a:ext>
            </a:extLst>
          </p:cNvPr>
          <p:cNvSpPr/>
          <p:nvPr/>
        </p:nvSpPr>
        <p:spPr>
          <a:xfrm>
            <a:off x="5561351" y="13491148"/>
            <a:ext cx="569626" cy="494675"/>
          </a:xfrm>
          <a:custGeom>
            <a:avLst/>
            <a:gdLst>
              <a:gd name="connsiteX0" fmla="*/ 0 w 569626"/>
              <a:gd name="connsiteY0" fmla="*/ 0 h 494675"/>
              <a:gd name="connsiteX1" fmla="*/ 0 w 569626"/>
              <a:gd name="connsiteY1" fmla="*/ 494675 h 494675"/>
              <a:gd name="connsiteX2" fmla="*/ 569626 w 569626"/>
              <a:gd name="connsiteY2" fmla="*/ 494675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626" h="494675">
                <a:moveTo>
                  <a:pt x="0" y="0"/>
                </a:moveTo>
                <a:lnTo>
                  <a:pt x="0" y="494675"/>
                </a:lnTo>
                <a:lnTo>
                  <a:pt x="569626" y="494675"/>
                </a:lnTo>
              </a:path>
            </a:pathLst>
          </a:custGeom>
          <a:noFill/>
          <a:ln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D0BFB60-A474-6448-8835-453CC769C20E}"/>
              </a:ext>
            </a:extLst>
          </p:cNvPr>
          <p:cNvSpPr txBox="1"/>
          <p:nvPr/>
        </p:nvSpPr>
        <p:spPr>
          <a:xfrm>
            <a:off x="7959518" y="2119978"/>
            <a:ext cx="873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Check session</a:t>
            </a:r>
          </a:p>
          <a:p>
            <a:r>
              <a:rPr lang="en-US" sz="600" dirty="0"/>
              <a:t>Check balance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3F5E8B3-B2E3-204A-B5A8-B22243A218A6}"/>
              </a:ext>
            </a:extLst>
          </p:cNvPr>
          <p:cNvSpPr txBox="1"/>
          <p:nvPr/>
        </p:nvSpPr>
        <p:spPr>
          <a:xfrm>
            <a:off x="4137324" y="7428368"/>
            <a:ext cx="4964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Cash API</a:t>
            </a:r>
          </a:p>
        </p:txBody>
      </p:sp>
      <p:sp>
        <p:nvSpPr>
          <p:cNvPr id="117" name="Can 116">
            <a:extLst>
              <a:ext uri="{FF2B5EF4-FFF2-40B4-BE49-F238E27FC236}">
                <a16:creationId xmlns:a16="http://schemas.microsoft.com/office/drawing/2014/main" id="{F75C64A7-1CF7-B945-BC32-0A1403BDFBAB}"/>
              </a:ext>
            </a:extLst>
          </p:cNvPr>
          <p:cNvSpPr/>
          <p:nvPr/>
        </p:nvSpPr>
        <p:spPr>
          <a:xfrm>
            <a:off x="15712832" y="11143901"/>
            <a:ext cx="1120851" cy="1477273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Factoring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B931651-73B0-624C-9D58-6240BB1B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2284" y="11442283"/>
            <a:ext cx="692527" cy="17936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A90037F8-A825-2343-90D3-9879B4011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0714" y="11349295"/>
            <a:ext cx="851497" cy="1027047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6C3F3E8B-00E5-9647-B311-39994EE664E6}"/>
              </a:ext>
            </a:extLst>
          </p:cNvPr>
          <p:cNvSpPr/>
          <p:nvPr/>
        </p:nvSpPr>
        <p:spPr>
          <a:xfrm>
            <a:off x="17873468" y="12104040"/>
            <a:ext cx="867985" cy="274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Web App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A41F6D5-8BDC-094B-9090-4074A2CD12AF}"/>
              </a:ext>
            </a:extLst>
          </p:cNvPr>
          <p:cNvSpPr/>
          <p:nvPr/>
        </p:nvSpPr>
        <p:spPr>
          <a:xfrm>
            <a:off x="17528923" y="13637756"/>
            <a:ext cx="1072497" cy="42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Factoring End Users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9C8BB7E8-A83E-6644-8809-2259CD679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2308" y="11349295"/>
            <a:ext cx="851497" cy="1027047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29CC03FF-251D-3440-AD97-B9720F373303}"/>
              </a:ext>
            </a:extLst>
          </p:cNvPr>
          <p:cNvSpPr/>
          <p:nvPr/>
        </p:nvSpPr>
        <p:spPr>
          <a:xfrm>
            <a:off x="13805062" y="12104040"/>
            <a:ext cx="867985" cy="274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Web App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FC23157-94CF-E94D-AA76-316482D4B789}"/>
              </a:ext>
            </a:extLst>
          </p:cNvPr>
          <p:cNvSpPr/>
          <p:nvPr/>
        </p:nvSpPr>
        <p:spPr>
          <a:xfrm>
            <a:off x="13701043" y="13638863"/>
            <a:ext cx="1072497" cy="42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Factoring Back Users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E1226CD-3778-374C-A156-A922282D57B5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14663805" y="11862819"/>
            <a:ext cx="104902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A1E956D-8402-0F4C-B3BC-2EB1E938F203}"/>
              </a:ext>
            </a:extLst>
          </p:cNvPr>
          <p:cNvCxnSpPr>
            <a:cxnSpLocks/>
          </p:cNvCxnSpPr>
          <p:nvPr/>
        </p:nvCxnSpPr>
        <p:spPr>
          <a:xfrm>
            <a:off x="16833683" y="11862819"/>
            <a:ext cx="104902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A5837D-E845-EC41-A842-B6739032A126}"/>
              </a:ext>
            </a:extLst>
          </p:cNvPr>
          <p:cNvCxnSpPr>
            <a:cxnSpLocks/>
            <a:stCxn id="130" idx="0"/>
            <a:endCxn id="129" idx="2"/>
          </p:cNvCxnSpPr>
          <p:nvPr/>
        </p:nvCxnSpPr>
        <p:spPr>
          <a:xfrm flipV="1">
            <a:off x="14237292" y="12378360"/>
            <a:ext cx="1763" cy="126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D5AC2D-6E18-744E-AC71-CCC063A5D0CA}"/>
              </a:ext>
            </a:extLst>
          </p:cNvPr>
          <p:cNvCxnSpPr>
            <a:cxnSpLocks/>
          </p:cNvCxnSpPr>
          <p:nvPr/>
        </p:nvCxnSpPr>
        <p:spPr>
          <a:xfrm flipH="1" flipV="1">
            <a:off x="18111664" y="12406511"/>
            <a:ext cx="1" cy="126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B80D854-6E70-8340-8238-24475BBAE361}"/>
              </a:ext>
            </a:extLst>
          </p:cNvPr>
          <p:cNvSpPr/>
          <p:nvPr/>
        </p:nvSpPr>
        <p:spPr>
          <a:xfrm>
            <a:off x="18818190" y="13637756"/>
            <a:ext cx="1072497" cy="42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Factoring Sales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55806129-7404-FF48-83BC-2D4C1813100B}"/>
              </a:ext>
            </a:extLst>
          </p:cNvPr>
          <p:cNvSpPr/>
          <p:nvPr/>
        </p:nvSpPr>
        <p:spPr>
          <a:xfrm>
            <a:off x="18618534" y="12406511"/>
            <a:ext cx="697424" cy="1216499"/>
          </a:xfrm>
          <a:custGeom>
            <a:avLst/>
            <a:gdLst>
              <a:gd name="connsiteX0" fmla="*/ 697424 w 697424"/>
              <a:gd name="connsiteY0" fmla="*/ 1177871 h 1177871"/>
              <a:gd name="connsiteX1" fmla="*/ 697424 w 697424"/>
              <a:gd name="connsiteY1" fmla="*/ 666427 h 1177871"/>
              <a:gd name="connsiteX2" fmla="*/ 0 w 697424"/>
              <a:gd name="connsiteY2" fmla="*/ 666427 h 1177871"/>
              <a:gd name="connsiteX3" fmla="*/ 0 w 697424"/>
              <a:gd name="connsiteY3" fmla="*/ 0 h 117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424" h="1177871">
                <a:moveTo>
                  <a:pt x="697424" y="1177871"/>
                </a:moveTo>
                <a:lnTo>
                  <a:pt x="697424" y="666427"/>
                </a:lnTo>
                <a:lnTo>
                  <a:pt x="0" y="666427"/>
                </a:lnTo>
                <a:lnTo>
                  <a:pt x="0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C476BA4-924A-F145-8B93-D79951048FC0}"/>
              </a:ext>
            </a:extLst>
          </p:cNvPr>
          <p:cNvGrpSpPr/>
          <p:nvPr/>
        </p:nvGrpSpPr>
        <p:grpSpPr>
          <a:xfrm rot="5400000">
            <a:off x="7315732" y="7997714"/>
            <a:ext cx="250321" cy="318900"/>
            <a:chOff x="6108991" y="1565634"/>
            <a:chExt cx="78260" cy="78322"/>
          </a:xfrm>
        </p:grpSpPr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6A61EE62-AEF8-4244-9657-764C94EDB609}"/>
                </a:ext>
              </a:extLst>
            </p:cNvPr>
            <p:cNvSpPr/>
            <p:nvPr/>
          </p:nvSpPr>
          <p:spPr>
            <a:xfrm>
              <a:off x="6108991" y="1567453"/>
              <a:ext cx="78087" cy="76503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6" name="Arc 155">
              <a:extLst>
                <a:ext uri="{FF2B5EF4-FFF2-40B4-BE49-F238E27FC236}">
                  <a16:creationId xmlns:a16="http://schemas.microsoft.com/office/drawing/2014/main" id="{DDAB1619-C682-9445-9315-4CC3184D5C40}"/>
                </a:ext>
              </a:extLst>
            </p:cNvPr>
            <p:cNvSpPr/>
            <p:nvPr/>
          </p:nvSpPr>
          <p:spPr>
            <a:xfrm rot="5400000">
              <a:off x="6109956" y="1566426"/>
              <a:ext cx="78087" cy="76503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EB5A8EF-C7AA-2344-AC44-6352A20B0EC3}"/>
              </a:ext>
            </a:extLst>
          </p:cNvPr>
          <p:cNvGrpSpPr/>
          <p:nvPr/>
        </p:nvGrpSpPr>
        <p:grpSpPr>
          <a:xfrm rot="5400000">
            <a:off x="7315732" y="7812307"/>
            <a:ext cx="250321" cy="318900"/>
            <a:chOff x="6108991" y="1565634"/>
            <a:chExt cx="78260" cy="78322"/>
          </a:xfrm>
        </p:grpSpPr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D7F98741-69D0-6340-9109-6A96DE0326CB}"/>
                </a:ext>
              </a:extLst>
            </p:cNvPr>
            <p:cNvSpPr/>
            <p:nvPr/>
          </p:nvSpPr>
          <p:spPr>
            <a:xfrm>
              <a:off x="6108991" y="1567453"/>
              <a:ext cx="78087" cy="76503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A041CE57-49B2-6241-881F-A5278A698398}"/>
                </a:ext>
              </a:extLst>
            </p:cNvPr>
            <p:cNvSpPr/>
            <p:nvPr/>
          </p:nvSpPr>
          <p:spPr>
            <a:xfrm rot="5400000">
              <a:off x="6109956" y="1566426"/>
              <a:ext cx="78087" cy="76503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38ECD5B-3ACC-2547-907F-8982E741DB57}"/>
              </a:ext>
            </a:extLst>
          </p:cNvPr>
          <p:cNvGrpSpPr/>
          <p:nvPr/>
        </p:nvGrpSpPr>
        <p:grpSpPr>
          <a:xfrm rot="5400000">
            <a:off x="10720318" y="7812308"/>
            <a:ext cx="250321" cy="318900"/>
            <a:chOff x="6108991" y="1565634"/>
            <a:chExt cx="78260" cy="78322"/>
          </a:xfrm>
        </p:grpSpPr>
        <p:sp>
          <p:nvSpPr>
            <p:cNvPr id="165" name="Arc 164">
              <a:extLst>
                <a:ext uri="{FF2B5EF4-FFF2-40B4-BE49-F238E27FC236}">
                  <a16:creationId xmlns:a16="http://schemas.microsoft.com/office/drawing/2014/main" id="{2F09DC22-9993-F94B-BCE5-59776D69C7DB}"/>
                </a:ext>
              </a:extLst>
            </p:cNvPr>
            <p:cNvSpPr/>
            <p:nvPr/>
          </p:nvSpPr>
          <p:spPr>
            <a:xfrm>
              <a:off x="6108991" y="1567453"/>
              <a:ext cx="78087" cy="76503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Arc 165">
              <a:extLst>
                <a:ext uri="{FF2B5EF4-FFF2-40B4-BE49-F238E27FC236}">
                  <a16:creationId xmlns:a16="http://schemas.microsoft.com/office/drawing/2014/main" id="{F95B7D69-505D-2A47-A805-10E65C3D7806}"/>
                </a:ext>
              </a:extLst>
            </p:cNvPr>
            <p:cNvSpPr/>
            <p:nvPr/>
          </p:nvSpPr>
          <p:spPr>
            <a:xfrm rot="5400000">
              <a:off x="6109956" y="1566426"/>
              <a:ext cx="78087" cy="76503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C10F7EF-051C-B14A-A610-EEC66684C057}"/>
              </a:ext>
            </a:extLst>
          </p:cNvPr>
          <p:cNvGrpSpPr/>
          <p:nvPr/>
        </p:nvGrpSpPr>
        <p:grpSpPr>
          <a:xfrm rot="5400000">
            <a:off x="10725184" y="7997715"/>
            <a:ext cx="250321" cy="318900"/>
            <a:chOff x="6108991" y="1565634"/>
            <a:chExt cx="78260" cy="78322"/>
          </a:xfrm>
        </p:grpSpPr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AAA43892-1BBA-6C4A-8C59-DD838883A3FE}"/>
                </a:ext>
              </a:extLst>
            </p:cNvPr>
            <p:cNvSpPr/>
            <p:nvPr/>
          </p:nvSpPr>
          <p:spPr>
            <a:xfrm>
              <a:off x="6108991" y="1567453"/>
              <a:ext cx="78087" cy="76503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Arc 168">
              <a:extLst>
                <a:ext uri="{FF2B5EF4-FFF2-40B4-BE49-F238E27FC236}">
                  <a16:creationId xmlns:a16="http://schemas.microsoft.com/office/drawing/2014/main" id="{72A49C71-346C-5E4E-A8B2-932C2AA93D49}"/>
                </a:ext>
              </a:extLst>
            </p:cNvPr>
            <p:cNvSpPr/>
            <p:nvPr/>
          </p:nvSpPr>
          <p:spPr>
            <a:xfrm rot="5400000">
              <a:off x="6109956" y="1566426"/>
              <a:ext cx="78087" cy="76503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61FDD3A8-DF55-A341-BDF3-844257B5204A}"/>
              </a:ext>
            </a:extLst>
          </p:cNvPr>
          <p:cNvSpPr/>
          <p:nvPr/>
        </p:nvSpPr>
        <p:spPr>
          <a:xfrm>
            <a:off x="11003797" y="8159607"/>
            <a:ext cx="3087264" cy="3169654"/>
          </a:xfrm>
          <a:custGeom>
            <a:avLst/>
            <a:gdLst>
              <a:gd name="connsiteX0" fmla="*/ 3006671 w 3006671"/>
              <a:gd name="connsiteY0" fmla="*/ 3146156 h 3146156"/>
              <a:gd name="connsiteX1" fmla="*/ 3006671 w 3006671"/>
              <a:gd name="connsiteY1" fmla="*/ 0 h 3146156"/>
              <a:gd name="connsiteX2" fmla="*/ 0 w 3006671"/>
              <a:gd name="connsiteY2" fmla="*/ 0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6671" h="3146156">
                <a:moveTo>
                  <a:pt x="3006671" y="3146156"/>
                </a:moveTo>
                <a:lnTo>
                  <a:pt x="3006671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0BCC367D-22E5-AF40-8788-F0D72FD0C4DA}"/>
              </a:ext>
            </a:extLst>
          </p:cNvPr>
          <p:cNvSpPr/>
          <p:nvPr/>
        </p:nvSpPr>
        <p:spPr>
          <a:xfrm>
            <a:off x="10998342" y="7962098"/>
            <a:ext cx="3290226" cy="3076552"/>
          </a:xfrm>
          <a:custGeom>
            <a:avLst/>
            <a:gdLst>
              <a:gd name="connsiteX0" fmla="*/ 3006671 w 3006671"/>
              <a:gd name="connsiteY0" fmla="*/ 3146156 h 3146156"/>
              <a:gd name="connsiteX1" fmla="*/ 3006671 w 3006671"/>
              <a:gd name="connsiteY1" fmla="*/ 0 h 3146156"/>
              <a:gd name="connsiteX2" fmla="*/ 0 w 3006671"/>
              <a:gd name="connsiteY2" fmla="*/ 0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6671" h="3146156">
                <a:moveTo>
                  <a:pt x="3006671" y="3146156"/>
                </a:moveTo>
                <a:lnTo>
                  <a:pt x="3006671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B40646-F6CB-F043-8079-5EA0E7D9DDDC}"/>
              </a:ext>
            </a:extLst>
          </p:cNvPr>
          <p:cNvCxnSpPr>
            <a:stCxn id="169" idx="2"/>
            <a:endCxn id="155" idx="0"/>
          </p:cNvCxnSpPr>
          <p:nvPr/>
        </p:nvCxnSpPr>
        <p:spPr>
          <a:xfrm flipH="1" flipV="1">
            <a:off x="7592937" y="8156887"/>
            <a:ext cx="3098914" cy="30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F749BDF-3796-D74F-B0F0-1282261A0379}"/>
              </a:ext>
            </a:extLst>
          </p:cNvPr>
          <p:cNvCxnSpPr/>
          <p:nvPr/>
        </p:nvCxnSpPr>
        <p:spPr>
          <a:xfrm flipH="1" flipV="1">
            <a:off x="7592937" y="7983226"/>
            <a:ext cx="3098914" cy="30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38FA3DF0-451A-2842-B94F-AB8F9E316ACB}"/>
              </a:ext>
            </a:extLst>
          </p:cNvPr>
          <p:cNvSpPr/>
          <p:nvPr/>
        </p:nvSpPr>
        <p:spPr>
          <a:xfrm>
            <a:off x="4711485" y="7346197"/>
            <a:ext cx="2557220" cy="813410"/>
          </a:xfrm>
          <a:custGeom>
            <a:avLst/>
            <a:gdLst>
              <a:gd name="connsiteX0" fmla="*/ 2557220 w 2557220"/>
              <a:gd name="connsiteY0" fmla="*/ 836908 h 836908"/>
              <a:gd name="connsiteX1" fmla="*/ 681925 w 2557220"/>
              <a:gd name="connsiteY1" fmla="*/ 836908 h 836908"/>
              <a:gd name="connsiteX2" fmla="*/ 681925 w 2557220"/>
              <a:gd name="connsiteY2" fmla="*/ 0 h 836908"/>
              <a:gd name="connsiteX3" fmla="*/ 0 w 2557220"/>
              <a:gd name="connsiteY3" fmla="*/ 0 h 83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7220" h="836908">
                <a:moveTo>
                  <a:pt x="2557220" y="836908"/>
                </a:moveTo>
                <a:lnTo>
                  <a:pt x="681925" y="836908"/>
                </a:lnTo>
                <a:lnTo>
                  <a:pt x="681925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9A75A335-01DA-094D-BA11-6AE94EBD0615}"/>
              </a:ext>
            </a:extLst>
          </p:cNvPr>
          <p:cNvSpPr/>
          <p:nvPr/>
        </p:nvSpPr>
        <p:spPr>
          <a:xfrm>
            <a:off x="5036949" y="6865749"/>
            <a:ext cx="2244782" cy="1095319"/>
          </a:xfrm>
          <a:custGeom>
            <a:avLst/>
            <a:gdLst>
              <a:gd name="connsiteX0" fmla="*/ 2216258 w 2216258"/>
              <a:gd name="connsiteY0" fmla="*/ 1131376 h 1131376"/>
              <a:gd name="connsiteX1" fmla="*/ 464949 w 2216258"/>
              <a:gd name="connsiteY1" fmla="*/ 1131376 h 1131376"/>
              <a:gd name="connsiteX2" fmla="*/ 464949 w 2216258"/>
              <a:gd name="connsiteY2" fmla="*/ 0 h 1131376"/>
              <a:gd name="connsiteX3" fmla="*/ 0 w 2216258"/>
              <a:gd name="connsiteY3" fmla="*/ 0 h 113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6258" h="1131376">
                <a:moveTo>
                  <a:pt x="2216258" y="1131376"/>
                </a:moveTo>
                <a:lnTo>
                  <a:pt x="464949" y="1131376"/>
                </a:lnTo>
                <a:lnTo>
                  <a:pt x="464949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1F4B1E4-807C-DE45-85C6-A00101E502DA}"/>
              </a:ext>
            </a:extLst>
          </p:cNvPr>
          <p:cNvCxnSpPr>
            <a:cxnSpLocks/>
          </p:cNvCxnSpPr>
          <p:nvPr/>
        </p:nvCxnSpPr>
        <p:spPr>
          <a:xfrm flipV="1">
            <a:off x="14291539" y="11074940"/>
            <a:ext cx="1" cy="282158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90C56A54-536C-AC44-A229-BFB3A86D2066}"/>
              </a:ext>
            </a:extLst>
          </p:cNvPr>
          <p:cNvSpPr txBox="1"/>
          <p:nvPr/>
        </p:nvSpPr>
        <p:spPr>
          <a:xfrm>
            <a:off x="14294242" y="10967300"/>
            <a:ext cx="4964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79682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10826</TotalTime>
  <Words>359</Words>
  <Application>Microsoft Office PowerPoint</Application>
  <PresentationFormat>Custom</PresentationFormat>
  <Paragraphs>170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Dzung Bui</dc:creator>
  <cp:lastModifiedBy>Do Duc Minh (IT)</cp:lastModifiedBy>
  <cp:revision>230</cp:revision>
  <cp:lastPrinted>2020-01-10T03:05:23Z</cp:lastPrinted>
  <dcterms:created xsi:type="dcterms:W3CDTF">2019-06-22T03:41:04Z</dcterms:created>
  <dcterms:modified xsi:type="dcterms:W3CDTF">2020-03-02T07:15:21Z</dcterms:modified>
</cp:coreProperties>
</file>