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1" r:id="rId3"/>
    <p:sldId id="269" r:id="rId4"/>
    <p:sldId id="27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8" autoAdjust="0"/>
    <p:restoredTop sz="95990" autoAdjust="0"/>
  </p:normalViewPr>
  <p:slideViewPr>
    <p:cSldViewPr>
      <p:cViewPr varScale="1">
        <p:scale>
          <a:sx n="176" d="100"/>
          <a:sy n="176" d="100"/>
        </p:scale>
        <p:origin x="2432" y="192"/>
      </p:cViewPr>
      <p:guideLst>
        <p:guide orient="horz" pos="4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BB989-B3B8-4C95-B64D-200582746E3C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C3AC-02BD-40C2-B71E-A617A8CB98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45915"/>
            <a:ext cx="9144000" cy="193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0" y="6616402"/>
            <a:ext cx="323528" cy="19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98384-90A9-4084-84E9-8B7AE02C2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-4530"/>
            <a:ext cx="9144000" cy="97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/>
          <a:stretch/>
        </p:blipFill>
        <p:spPr>
          <a:xfrm>
            <a:off x="8207896" y="165161"/>
            <a:ext cx="936104" cy="3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C3AC-02BD-40C2-B71E-A617A8CB98A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0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45915"/>
            <a:ext cx="9144000" cy="193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643494"/>
            <a:ext cx="323528" cy="196131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ctr">
              <a:defRPr sz="800"/>
            </a:lvl1pPr>
          </a:lstStyle>
          <a:p>
            <a:fld id="{24198384-90A9-4084-84E9-8B7AE02C2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-4530"/>
            <a:ext cx="9144000" cy="97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 flipH="1">
            <a:off x="0" y="620688"/>
            <a:ext cx="91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0" y="570310"/>
            <a:ext cx="91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FDC2824-B37A-F70C-D44F-B80421F89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180"/>
            <a:ext cx="1152128" cy="2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B558-665D-44A6-B9C7-709EC4DD4AB2}" type="datetimeFigureOut">
              <a:rPr lang="ko-KR" altLang="en-US" smtClean="0"/>
              <a:pPr/>
              <a:t>2024. 3. 4.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D613-5375-4226-B23C-742145EF0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 bwMode="auto">
          <a:xfrm>
            <a:off x="997732" y="3501008"/>
            <a:ext cx="7148536" cy="0"/>
          </a:xfrm>
          <a:prstGeom prst="line">
            <a:avLst/>
          </a:prstGeom>
          <a:ln w="9525" cap="sq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8413" y="2333985"/>
            <a:ext cx="4107215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Personal Profile_</a:t>
            </a:r>
            <a:r>
              <a:rPr lang="ko-KR" altLang="en-US" sz="32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최민경</a:t>
            </a:r>
            <a:endParaRPr lang="en-US" altLang="ko-KR" sz="3200" spc="-150" dirty="0">
              <a:solidFill>
                <a:prstClr val="black">
                  <a:lumMod val="75000"/>
                  <a:lumOff val="2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997732" y="2060848"/>
            <a:ext cx="7148536" cy="0"/>
          </a:xfrm>
          <a:prstGeom prst="line">
            <a:avLst/>
          </a:prstGeom>
          <a:ln w="9525" cap="sq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854" y="5661248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prstClr val="white">
                    <a:lumMod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2024.      .      </a:t>
            </a:r>
            <a:endParaRPr lang="ko-KR" altLang="en-US" sz="1400" spc="-150" dirty="0">
              <a:solidFill>
                <a:prstClr val="white">
                  <a:lumMod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DC2824-B37A-F70C-D44F-B80421F89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22" y="5268128"/>
            <a:ext cx="1545755" cy="2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2000"/>
            <a:ext cx="709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836712"/>
            <a:ext cx="1091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신상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07068"/>
              </p:ext>
            </p:extLst>
          </p:nvPr>
        </p:nvGraphicFramePr>
        <p:xfrm>
          <a:off x="251517" y="2793764"/>
          <a:ext cx="8640963" cy="96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졸업구분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입학일자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졸업일자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부개여자고등학교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1997.03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김포대학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디지털출판과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/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2276872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학력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*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고등학교는 필수 기재 입니다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50323"/>
              </p:ext>
            </p:extLst>
          </p:nvPr>
        </p:nvGraphicFramePr>
        <p:xfrm>
          <a:off x="251520" y="4077072"/>
          <a:ext cx="86409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근무기간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경력기간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2022.08 – 2023.10</a:t>
                      </a: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리앤한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부장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2021.04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2022.08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오토플러스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036149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2017.10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2021.04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지니뮤직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2014.09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2017.09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써머스플랫폼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2010.12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2014.04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아프리카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TV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2010.02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2010.11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조선일보일본어판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2009.04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2010.02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아이스크림에듀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웹디자인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287778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2005.06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2008.12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이노데브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웹디자인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웹퍼블리셔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5094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520" y="376929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경력사항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19656" y="3823156"/>
            <a:ext cx="1272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05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sz="105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05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05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8077"/>
              </p:ext>
            </p:extLst>
          </p:nvPr>
        </p:nvGraphicFramePr>
        <p:xfrm>
          <a:off x="251520" y="1141107"/>
          <a:ext cx="864096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최민경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㈜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더피프티원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엑스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핸드폰번호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010-9047-2020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E-mail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군복무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해당없음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82.01.22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현주소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경기도 부천시 조마루로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135,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포도마을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820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동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1004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호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6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764704"/>
            <a:ext cx="1818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수행프로젝트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38778"/>
              </p:ext>
            </p:extLst>
          </p:nvPr>
        </p:nvGraphicFramePr>
        <p:xfrm>
          <a:off x="251520" y="1218361"/>
          <a:ext cx="8640960" cy="5021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담당업무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한스타일 </a:t>
                      </a:r>
                      <a:r>
                        <a:rPr lang="ko-KR" altLang="en-US" sz="1000" kern="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셀러어드민</a:t>
                      </a: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반응형 구축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2023.03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2023.05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리앤한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2497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한스타일 웹 반응형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2023.01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2023.04</a:t>
                      </a: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리앤한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31982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한스타일 </a:t>
                      </a:r>
                      <a:r>
                        <a:rPr lang="en-US" altLang="ko-KR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PC/MO</a:t>
                      </a: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운영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2022.08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2023.10</a:t>
                      </a: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리앤한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한스타일 프로모션 템플릿 모듈화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2022.10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2022.11</a:t>
                      </a: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리앤한</a:t>
                      </a: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5830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리본카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PC/MO</a:t>
                      </a: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운영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2021.05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2022.08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오토플러스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리본카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PC/MO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리뉴얼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2021.06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2022.09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오토플러스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APP/PC/MO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운영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2017.10 – 2021.04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PC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플레이어 구축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2017.10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2018.01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34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IPTV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화면 고도화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2018.02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2018.03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spc="-100" baseline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spc="-100" baseline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기가지니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모바일 운영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2018.01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2018.10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웹표준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웹접근성 개선 고도화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2018.05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리브랜딩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진행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2021.01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2021.03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지니뮤직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써머스플랫폼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마이크로 사이트 구축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2017.07–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2017.08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써머스플랫폼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63266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에누리가격비교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모바일 리뉴얼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2016.09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2016.11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써머스플랫폼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에누리가격비교 </a:t>
                      </a:r>
                      <a:r>
                        <a:rPr lang="en-US" altLang="ko-KR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PC/MO</a:t>
                      </a:r>
                      <a:r>
                        <a:rPr lang="ko-KR" altLang="en-US" sz="1000" kern="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운영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2014.09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2017.09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PL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써머스플랫폼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프로주식클럽 웹사이트 구축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2014.01–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2014.03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미시시피플레이어 구축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03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2014.05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비디오톡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웹사이트 구축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2013.12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02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92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메인 리뉴얼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2013.10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2013.11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416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플레이어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/PC/MO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운영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2010.12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–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2014.04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퍼블리싱</a:t>
                      </a: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아프리카</a:t>
                      </a: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TV</a:t>
                      </a: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6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764704"/>
            <a:ext cx="1818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수행프로젝트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39947"/>
              </p:ext>
            </p:extLst>
          </p:nvPr>
        </p:nvGraphicFramePr>
        <p:xfrm>
          <a:off x="251520" y="1124744"/>
          <a:ext cx="8640960" cy="531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담당업무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  <a:endParaRPr lang="ko-KR" altLang="en-US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i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spc="-100" baseline="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6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5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>
            <a:spLocks noChangeArrowheads="1"/>
          </p:cNvSpPr>
          <p:nvPr/>
        </p:nvSpPr>
        <p:spPr bwMode="auto">
          <a:xfrm>
            <a:off x="2983161" y="2564904"/>
            <a:ext cx="31234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36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itchFamily="50" charset="-127"/>
              </a:rPr>
              <a:t>Thank You</a:t>
            </a:r>
            <a:endParaRPr lang="ko-KR" altLang="en-US" sz="3600" spc="-7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16C96-4264-9393-E93D-FEA8D49E1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2" y="6021288"/>
            <a:ext cx="1505336" cy="2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392</Words>
  <Application>Microsoft Macintosh PowerPoint</Application>
  <PresentationFormat>화면 슬라이드 쇼(4:3)</PresentationFormat>
  <Paragraphs>182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나눔고딕 ExtraBold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Msha</dc:creator>
  <cp:lastModifiedBy>최민경</cp:lastModifiedBy>
  <cp:revision>146</cp:revision>
  <dcterms:created xsi:type="dcterms:W3CDTF">2013-05-02T01:18:23Z</dcterms:created>
  <dcterms:modified xsi:type="dcterms:W3CDTF">2024-03-04T12:03:34Z</dcterms:modified>
</cp:coreProperties>
</file>