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80" r:id="rId4"/>
    <p:sldId id="263" r:id="rId5"/>
    <p:sldId id="265" r:id="rId6"/>
    <p:sldId id="266" r:id="rId7"/>
    <p:sldId id="267" r:id="rId8"/>
    <p:sldId id="268" r:id="rId9"/>
    <p:sldId id="275" r:id="rId10"/>
    <p:sldId id="277" r:id="rId11"/>
    <p:sldId id="279" r:id="rId12"/>
    <p:sldId id="278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 autoAdjust="0"/>
    <p:restoredTop sz="92105"/>
  </p:normalViewPr>
  <p:slideViewPr>
    <p:cSldViewPr snapToGrid="0">
      <p:cViewPr varScale="1">
        <p:scale>
          <a:sx n="83" d="100"/>
          <a:sy n="83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au-ui-kit-1副本"/>
          <p:cNvPicPr>
            <a:picLocks noChangeAspect="1"/>
          </p:cNvPicPr>
          <p:nvPr/>
        </p:nvPicPr>
        <p:blipFill>
          <a:blip r:embed="rId3"/>
          <a:srcRect t="3757" b="20427"/>
          <a:stretch>
            <a:fillRect/>
          </a:stretch>
        </p:blipFill>
        <p:spPr>
          <a:xfrm>
            <a:off x="1067435" y="-168910"/>
            <a:ext cx="10057765" cy="712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880" y="-1905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8120" y="-3556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91725" y="3909695"/>
            <a:ext cx="369571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黑体" charset="0"/>
                <a:ea typeface="黑体" charset="0"/>
              </a:rPr>
              <a:t>响应式设计</a:t>
            </a:r>
            <a:endParaRPr lang="zh-CN" altLang="en-US" sz="3200" b="1" dirty="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54973"/>
            <a:ext cx="10208260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viewport:</a:t>
            </a:r>
            <a:r>
              <a:rPr lang="zh-CN" altLang="en-US" b="1" dirty="0">
                <a:sym typeface="+mn-ea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i="1" dirty="0"/>
              <a:t>&lt;meta name=“viewport”</a:t>
            </a:r>
            <a:r>
              <a:rPr lang="zh-CN" altLang="en-US" i="1" dirty="0"/>
              <a:t> </a:t>
            </a:r>
            <a:r>
              <a:rPr lang="en-US" altLang="zh-CN" i="1" dirty="0"/>
              <a:t>content="width=device-width, user-scalable=no, initial-scale=1.0, maximum-scale=1.0, minimum-scale=1.0"&gt;</a:t>
            </a:r>
            <a:endParaRPr lang="zh-CN" altLang="en-US" i="1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media</a:t>
            </a:r>
            <a:r>
              <a:rPr lang="zh-CN" altLang="en-US" b="1" dirty="0">
                <a:sym typeface="+mn-ea"/>
              </a:rPr>
              <a:t>： </a:t>
            </a:r>
            <a:r>
              <a:rPr lang="en-US" altLang="zh-CN" i="1" dirty="0" smtClean="0"/>
              <a:t>@</a:t>
            </a:r>
            <a:r>
              <a:rPr lang="en-US" altLang="zh-CN" i="1" dirty="0"/>
              <a:t>media (max-width: 500px) {</a:t>
            </a:r>
            <a:br>
              <a:rPr lang="en-US" altLang="zh-CN" i="1" dirty="0"/>
            </a:br>
            <a:r>
              <a:rPr lang="en-US" altLang="zh-CN" i="1" dirty="0"/>
              <a:t> </a:t>
            </a:r>
            <a:r>
              <a:rPr lang="zh-CN" altLang="en-US" i="1" dirty="0" smtClean="0"/>
              <a:t>                </a:t>
            </a:r>
            <a:r>
              <a:rPr lang="en-US" altLang="zh-CN" i="1" dirty="0" smtClean="0"/>
              <a:t>}</a:t>
            </a:r>
            <a:endParaRPr lang="zh-CN" altLang="en-US" i="1" dirty="0"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54973"/>
            <a:ext cx="10208260" cy="22159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ym typeface="+mn-ea"/>
              </a:rPr>
              <a:t>media</a:t>
            </a:r>
            <a:r>
              <a:rPr lang="zh-CN" altLang="en-US" b="1" dirty="0">
                <a:sym typeface="+mn-ea"/>
              </a:rPr>
              <a:t>： </a:t>
            </a:r>
            <a:r>
              <a:rPr lang="en-US" altLang="zh-CN" i="1" dirty="0" smtClean="0"/>
              <a:t>@media</a:t>
            </a:r>
            <a:r>
              <a:rPr lang="zh-CN" altLang="en-US" i="1" dirty="0" smtClean="0"/>
              <a:t>   </a:t>
            </a:r>
            <a:r>
              <a:rPr lang="en-US" altLang="zh-CN" i="1" dirty="0" smtClean="0"/>
              <a:t>screen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and </a:t>
            </a:r>
            <a:r>
              <a:rPr lang="en-US" altLang="zh-CN" i="1" dirty="0"/>
              <a:t>(max-width: 500px) {</a:t>
            </a:r>
            <a:br>
              <a:rPr lang="en-US" altLang="zh-CN" i="1" dirty="0"/>
            </a:br>
            <a:r>
              <a:rPr lang="en-US" altLang="zh-CN" i="1" dirty="0"/>
              <a:t> </a:t>
            </a:r>
            <a:r>
              <a:rPr lang="zh-CN" altLang="en-US" i="1" dirty="0" smtClean="0"/>
              <a:t>                </a:t>
            </a:r>
            <a:r>
              <a:rPr lang="en-US" altLang="zh-CN" i="1" dirty="0" smtClean="0"/>
              <a:t>}</a:t>
            </a:r>
            <a:endParaRPr lang="zh-CN" altLang="en-US" i="1" dirty="0"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22159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常见断点（）：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320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480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768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1200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066280" y="1270952"/>
            <a:ext cx="1020826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什么是响应式设计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84" y="2417945"/>
            <a:ext cx="67564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674495"/>
            <a:ext cx="10208260" cy="276998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让一个网站可兼容不同分辨率的设备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给用户更好的视觉使用体验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简单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来说，响应式就是在不同的分辨率下，都要让内容以最佳的展现形式呈现给你用户，提升用户体验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84955"/>
            <a:ext cx="10208260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响应式设计的诞生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适合页面比较单一 简单的，比如企业级的页面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移动互联网催生了响应式的诞生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56" y="1972425"/>
            <a:ext cx="5729723" cy="28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841427" y="867410"/>
            <a:ext cx="10208260" cy="45386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响应式设计优缺点</a:t>
            </a:r>
          </a:p>
          <a:p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 优点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：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响应式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设计解决不同设备上的差异化展示，让不同的设备达到最优的视觉体验</a:t>
            </a:r>
            <a:r>
              <a:rPr lang="en-US" altLang="zh-CN" sz="2800" dirty="0">
                <a:latin typeface="微软雅黑" pitchFamily="2" charset="-122"/>
                <a:ea typeface="微软雅黑" pitchFamily="2" charset="-122"/>
              </a:rPr>
              <a:t>—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提高了用户体验</a:t>
            </a:r>
          </a:p>
          <a:p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 缺点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：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兼容性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代码多，工作量大，加载速度受影响。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兼容性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（</a:t>
            </a:r>
            <a:r>
              <a:rPr lang="en-US" altLang="zh-CN" sz="2800" dirty="0">
                <a:latin typeface="微软雅黑" pitchFamily="2" charset="-122"/>
                <a:ea typeface="微软雅黑" pitchFamily="2" charset="-122"/>
              </a:rPr>
              <a:t>ie8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以下浏览器不支持）  引入</a:t>
            </a:r>
            <a:r>
              <a:rPr lang="en-US" altLang="zh-CN" sz="2800" dirty="0" err="1">
                <a:latin typeface="微软雅黑" pitchFamily="2" charset="-122"/>
                <a:ea typeface="微软雅黑" pitchFamily="2" charset="-122"/>
              </a:rPr>
              <a:t>respond.js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这个</a:t>
            </a:r>
            <a:r>
              <a:rPr lang="en-US" altLang="zh-CN" sz="2800" dirty="0" err="1" smtClean="0">
                <a:latin typeface="微软雅黑" pitchFamily="2" charset="-122"/>
                <a:ea typeface="微软雅黑" pitchFamily="2" charset="-122"/>
              </a:rPr>
              <a:t>js</a:t>
            </a: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文件</a:t>
            </a:r>
          </a:p>
          <a:p>
            <a:pPr marL="457200" lvl="1" indent="0">
              <a:buNone/>
            </a:pPr>
            <a:endParaRPr lang="zh-CN" altLang="en-US" sz="2800" dirty="0"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066280" y="1224793"/>
            <a:ext cx="10208260" cy="31854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响应式设计的原则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微软雅黑" pitchFamily="2" charset="-122"/>
              <a:ea typeface="微软雅黑" pitchFamily="2" charset="-122"/>
            </a:endParaRPr>
          </a:p>
          <a:p>
            <a:pPr marL="685800"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2" charset="-122"/>
                <a:ea typeface="微软雅黑" pitchFamily="2" charset="-122"/>
              </a:rPr>
              <a:t>移动优先： 在设计的初期就要考虑到页面如何在多个终端</a:t>
            </a:r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显示</a:t>
            </a:r>
            <a:endParaRPr lang="zh-CN" altLang="en-US" sz="2400" dirty="0">
              <a:latin typeface="微软雅黑" pitchFamily="2" charset="-122"/>
              <a:ea typeface="微软雅黑" pitchFamily="2" charset="-122"/>
            </a:endParaRPr>
          </a:p>
          <a:p>
            <a:pPr marL="685800"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渐进</a:t>
            </a:r>
            <a:r>
              <a:rPr lang="zh-CN" altLang="en-US" sz="2400" dirty="0">
                <a:latin typeface="微软雅黑" pitchFamily="2" charset="-122"/>
                <a:ea typeface="微软雅黑" pitchFamily="2" charset="-122"/>
              </a:rPr>
              <a:t>增强： 充分发挥硬件设备的最大功能 </a:t>
            </a:r>
            <a:endParaRPr lang="zh-CN" altLang="en-US" sz="2400" dirty="0" smtClean="0">
              <a:latin typeface="微软雅黑" pitchFamily="2" charset="-122"/>
              <a:ea typeface="微软雅黑" pitchFamily="2" charset="-122"/>
            </a:endParaRPr>
          </a:p>
          <a:p>
            <a:pPr marL="914400" lvl="3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200" dirty="0"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554575"/>
            <a:ext cx="10208260" cy="29546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如何实现响应式布局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query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(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最简单的方式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)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借助原生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js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（不推荐使用，成本高）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开源的框架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bootstrap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  <a:sym typeface="+mn-ea"/>
              </a:rPr>
              <a:t>Amaze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UI</a:t>
            </a:r>
            <a:endParaRPr lang="en-US" altLang="zh-CN" dirty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41549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常见的属性：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device-width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，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device-height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屏幕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设备宽高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width,height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渲染窗口宽高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orientation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设备方向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(</a:t>
            </a:r>
            <a:r>
              <a:rPr lang="en-US" altLang="zh-CN" dirty="0"/>
              <a:t>portrait | </a:t>
            </a:r>
            <a:r>
              <a:rPr lang="en-US" altLang="zh-CN" dirty="0" smtClean="0"/>
              <a:t>landscape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)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resolution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设备分辨率	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基本的语法：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外链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css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语法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内嵌样式的语法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77</Words>
  <Application>Microsoft Macintosh PowerPoint</Application>
  <PresentationFormat>宽屏</PresentationFormat>
  <Paragraphs>48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黑体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谢成</cp:lastModifiedBy>
  <cp:revision>155</cp:revision>
  <dcterms:created xsi:type="dcterms:W3CDTF">2016-08-11T08:15:00Z</dcterms:created>
  <dcterms:modified xsi:type="dcterms:W3CDTF">2018-01-16T13:59:07Z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