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3"/>
  </p:sldMasterIdLst>
  <p:notesMasterIdLst>
    <p:notesMasterId r:id="rId15"/>
  </p:notesMasterIdLst>
  <p:sldIdLst>
    <p:sldId id="257" r:id="rId4"/>
    <p:sldId id="284" r:id="rId5"/>
    <p:sldId id="263" r:id="rId6"/>
    <p:sldId id="296" r:id="rId7"/>
    <p:sldId id="274" r:id="rId8"/>
    <p:sldId id="282" r:id="rId9"/>
    <p:sldId id="294" r:id="rId10"/>
    <p:sldId id="283" r:id="rId11"/>
    <p:sldId id="309" r:id="rId12"/>
    <p:sldId id="311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B760623E-59E4-4E12-87B2-C96EDDBA5DC3}">
          <p14:sldIdLst>
            <p14:sldId id="257"/>
          </p14:sldIdLst>
        </p14:section>
        <p14:section name="目录页" id="{1F38E182-1E4E-4FAF-B435-C5BF92961F67}">
          <p14:sldIdLst>
            <p14:sldId id="284"/>
          </p14:sldIdLst>
        </p14:section>
        <p14:section name="转场页" id="{ADE73BE6-817D-41FD-A3F6-90B6E46C832A}">
          <p14:sldIdLst>
            <p14:sldId id="263"/>
            <p14:sldId id="296"/>
            <p14:sldId id="274"/>
            <p14:sldId id="282"/>
            <p14:sldId id="294"/>
            <p14:sldId id="309"/>
            <p14:sldId id="311"/>
            <p14:sldId id="288"/>
            <p14:sldId id="283"/>
          </p14:sldIdLst>
        </p14:section>
        <p14:section name="内容页" id="{3FA98AE0-3449-466D-8876-C2F006DF1F53}">
          <p14:sldIdLst/>
        </p14:section>
        <p14:section name="使用技巧" id="{E022824D-22BC-4E7B-BE23-03B5CD7F664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1BB"/>
    <a:srgbClr val="4A0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>
        <p:guide orient="horz" pos="2166"/>
        <p:guide pos="3878"/>
        <p:guide pos="7215"/>
        <p:guide pos="461"/>
        <p:guide orient="horz" pos="300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AFAE-C710-4883-950F-0A4D5A889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9B691-A0E9-4BCD-8C8F-1582B06CF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jpeg"/><Relationship Id="rId5" Type="http://schemas.microsoft.com/office/2007/relationships/hdphoto" Target="../media/image13.wdp"/><Relationship Id="rId4" Type="http://schemas.openxmlformats.org/officeDocument/2006/relationships/image" Target="../media/image1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</p:pic>
      <p:sp>
        <p:nvSpPr>
          <p:cNvPr id="151" name="任意多边形: 形状 150"/>
          <p:cNvSpPr/>
          <p:nvPr userDrawn="1"/>
        </p:nvSpPr>
        <p:spPr>
          <a:xfrm>
            <a:off x="1476318" y="1515702"/>
            <a:ext cx="9269100" cy="3277151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720927" y="1836559"/>
            <a:ext cx="8716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72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6" name="组合 155"/>
          <p:cNvGrpSpPr/>
          <p:nvPr/>
        </p:nvGrpSpPr>
        <p:grpSpPr>
          <a:xfrm rot="21322067">
            <a:off x="4370982" y="2219334"/>
            <a:ext cx="908468" cy="566830"/>
            <a:chOff x="4583790" y="896123"/>
            <a:chExt cx="1432366" cy="893714"/>
          </a:xfrm>
        </p:grpSpPr>
        <p:sp>
          <p:nvSpPr>
            <p:cNvPr id="157" name="椭圆 156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弧形 157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1974608" y="3630325"/>
            <a:ext cx="8254321" cy="110975"/>
            <a:chOff x="2713689" y="3449283"/>
            <a:chExt cx="6553922" cy="125143"/>
          </a:xfrm>
        </p:grpSpPr>
        <p:cxnSp>
          <p:nvCxnSpPr>
            <p:cNvPr id="166" name="直接连接符 165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3" name="Picture 6" descr="Celestia-R1---OverlayTitleHD.png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6882584">
            <a:off x="-541003" y="618989"/>
            <a:ext cx="2674973" cy="1724627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sp>
        <p:nvSpPr>
          <p:cNvPr id="225" name="任意多边形: 形状 224"/>
          <p:cNvSpPr/>
          <p:nvPr userDrawn="1"/>
        </p:nvSpPr>
        <p:spPr>
          <a:xfrm>
            <a:off x="6249000" y="560125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: 形状 225"/>
          <p:cNvSpPr/>
          <p:nvPr userDrawn="1"/>
        </p:nvSpPr>
        <p:spPr>
          <a:xfrm>
            <a:off x="4328417" y="561177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2041409" y="2552886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230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4702298" y="5464513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231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649913" y="546451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3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1620506" y="3427000"/>
              <a:ext cx="4094746" cy="733533"/>
            </a:xfrm>
            <a:prstGeom prst="arc">
              <a:avLst>
                <a:gd name="adj1" fmla="val 20203915"/>
                <a:gd name="adj2" fmla="val 1225586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5267347" y="3487787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764553" y="-466527"/>
            <a:ext cx="3722494" cy="7725192"/>
            <a:chOff x="1764553" y="-466527"/>
            <a:chExt cx="3722494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7645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4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2988647" y="3026036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4786924" y="2957919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784544" y="-466527"/>
            <a:ext cx="3735139" cy="7725192"/>
            <a:chOff x="6869953" y="-466527"/>
            <a:chExt cx="373513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68699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5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8627447" y="3661619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10425724" y="359350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232323" y="-466527"/>
            <a:ext cx="4083274" cy="7725192"/>
            <a:chOff x="1232323" y="-466527"/>
            <a:chExt cx="4083274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6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19939953">
              <a:off x="1232323" y="2457971"/>
              <a:ext cx="2153745" cy="642612"/>
            </a:xfrm>
            <a:prstGeom prst="arc">
              <a:avLst>
                <a:gd name="adj1" fmla="val 20147486"/>
                <a:gd name="adj2" fmla="val 1367175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1420728" y="325663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6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7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8692282"/>
                <a:gd name="adj2" fmla="val 12700809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56219" y="-466527"/>
            <a:ext cx="4094746" cy="7725192"/>
            <a:chOff x="1556219" y="-466527"/>
            <a:chExt cx="4094746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8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556219" y="3029302"/>
              <a:ext cx="4094746" cy="733533"/>
            </a:xfrm>
            <a:prstGeom prst="arc">
              <a:avLst>
                <a:gd name="adj1" fmla="val 20663895"/>
                <a:gd name="adj2" fmla="val 11880021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133697" y="313934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434189" y="2084952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95757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9054682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896104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567809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3718343" y="-2570943"/>
            <a:ext cx="11275158" cy="11275158"/>
            <a:chOff x="2307771" y="-3624749"/>
            <a:chExt cx="12981566" cy="12981566"/>
          </a:xfrm>
          <a:noFill/>
        </p:grpSpPr>
        <p:grpSp>
          <p:nvGrpSpPr>
            <p:cNvPr id="16" name="组合 15"/>
            <p:cNvGrpSpPr/>
            <p:nvPr/>
          </p:nvGrpSpPr>
          <p:grpSpPr>
            <a:xfrm>
              <a:off x="2307771" y="-3624749"/>
              <a:ext cx="12981566" cy="12981566"/>
              <a:chOff x="-21563610" y="-28039380"/>
              <a:chExt cx="19249800" cy="19249800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-21563610" y="-28039380"/>
                <a:ext cx="19249800" cy="19249800"/>
              </a:xfrm>
              <a:prstGeom prst="ellipse">
                <a:avLst/>
              </a:prstGeom>
              <a:grpFill/>
              <a:ln w="222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 w="222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弧形 16"/>
            <p:cNvSpPr/>
            <p:nvPr/>
          </p:nvSpPr>
          <p:spPr>
            <a:xfrm>
              <a:off x="2969719" y="-2978108"/>
              <a:ext cx="11688286" cy="11688286"/>
            </a:xfrm>
            <a:prstGeom prst="arc">
              <a:avLst>
                <a:gd name="adj1" fmla="val 8094194"/>
                <a:gd name="adj2" fmla="val 0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3410687" y="-2555018"/>
              <a:ext cx="10850922" cy="10850922"/>
            </a:xfrm>
            <a:prstGeom prst="arc">
              <a:avLst>
                <a:gd name="adj1" fmla="val 20622798"/>
                <a:gd name="adj2" fmla="val 19706425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</a:ln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>
              <a:off x="3041308" y="2736944"/>
              <a:ext cx="277596" cy="258180"/>
            </a:xfrm>
            <a:custGeom>
              <a:avLst/>
              <a:gdLst>
                <a:gd name="connsiteX0" fmla="*/ 232896 w 465791"/>
                <a:gd name="connsiteY0" fmla="*/ 0 h 735380"/>
                <a:gd name="connsiteX1" fmla="*/ 465791 w 465791"/>
                <a:gd name="connsiteY1" fmla="*/ 735380 h 735380"/>
                <a:gd name="connsiteX2" fmla="*/ 371572 w 465791"/>
                <a:gd name="connsiteY2" fmla="*/ 735380 h 735380"/>
                <a:gd name="connsiteX3" fmla="*/ 232896 w 465791"/>
                <a:gd name="connsiteY3" fmla="*/ 297502 h 735380"/>
                <a:gd name="connsiteX4" fmla="*/ 94219 w 465791"/>
                <a:gd name="connsiteY4" fmla="*/ 735380 h 735380"/>
                <a:gd name="connsiteX5" fmla="*/ 0 w 465791"/>
                <a:gd name="connsiteY5" fmla="*/ 735380 h 7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791" h="735380">
                  <a:moveTo>
                    <a:pt x="232896" y="0"/>
                  </a:moveTo>
                  <a:lnTo>
                    <a:pt x="465791" y="735380"/>
                  </a:lnTo>
                  <a:lnTo>
                    <a:pt x="371572" y="735380"/>
                  </a:lnTo>
                  <a:lnTo>
                    <a:pt x="232896" y="297502"/>
                  </a:lnTo>
                  <a:lnTo>
                    <a:pt x="94219" y="735380"/>
                  </a:lnTo>
                  <a:lnTo>
                    <a:pt x="0" y="7353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任意多边形: 形状 104"/>
          <p:cNvSpPr/>
          <p:nvPr userDrawn="1"/>
        </p:nvSpPr>
        <p:spPr>
          <a:xfrm>
            <a:off x="9772674" y="511419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7852091" y="512471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4988266" y="3656339"/>
            <a:ext cx="6495140" cy="110975"/>
            <a:chOff x="4988266" y="3630939"/>
            <a:chExt cx="6495140" cy="110975"/>
          </a:xfrm>
        </p:grpSpPr>
        <p:cxnSp>
          <p:nvCxnSpPr>
            <p:cNvPr id="108" name="直接连接符 107"/>
            <p:cNvCxnSpPr/>
            <p:nvPr/>
          </p:nvCxnSpPr>
          <p:spPr>
            <a:xfrm flipH="1">
              <a:off x="498826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513486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528146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542806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557466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572125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586785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601445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616105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630765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645425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660084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674744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689404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704064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718724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733384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748044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762703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777363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792023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806683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821343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836003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850662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865322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879982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894642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909302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923962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938621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53281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967941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982601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997261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>
              <a:off x="1011921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>
              <a:off x="1026581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1041240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55900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1070560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1085220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H="1">
              <a:off x="1099880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114540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1129199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143859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6" descr="Celestia-R1---OverlayTitleHD.pn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4006550">
            <a:off x="9668559" y="-21603"/>
            <a:ext cx="3587998" cy="2313276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pic>
        <p:nvPicPr>
          <p:cNvPr id="154" name="Picture 6" descr="Celestia-R1---OverlayTitleHD.png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1212033">
            <a:off x="6838595" y="5744592"/>
            <a:ext cx="1654989" cy="1067015"/>
          </a:xfrm>
          <a:prstGeom prst="rect">
            <a:avLst/>
          </a:prstGeom>
          <a:effectLst/>
        </p:spPr>
      </p:pic>
      <p:sp>
        <p:nvSpPr>
          <p:cNvPr id="156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4853396" y="2697985"/>
            <a:ext cx="6793848" cy="10064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r">
              <a:buNone/>
              <a:defRPr lang="zh-CN" altLang="en-US" sz="66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157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8230919" y="4968790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158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8534" y="496879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  <p:sp>
        <p:nvSpPr>
          <p:cNvPr id="155" name="文本框 154"/>
          <p:cNvSpPr txBox="1"/>
          <p:nvPr userDrawn="1"/>
        </p:nvSpPr>
        <p:spPr>
          <a:xfrm>
            <a:off x="5014148" y="2086039"/>
            <a:ext cx="6583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54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9" name="组合 158"/>
          <p:cNvGrpSpPr/>
          <p:nvPr userDrawn="1"/>
        </p:nvGrpSpPr>
        <p:grpSpPr>
          <a:xfrm rot="21322067">
            <a:off x="7003298" y="2394091"/>
            <a:ext cx="701254" cy="437540"/>
            <a:chOff x="4583790" y="896123"/>
            <a:chExt cx="1432366" cy="893714"/>
          </a:xfrm>
        </p:grpSpPr>
        <p:sp>
          <p:nvSpPr>
            <p:cNvPr id="160" name="椭圆 159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 旁门正道标题体（请自行下载） 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任意多边形: 形状 1"/>
          <p:cNvSpPr/>
          <p:nvPr userDrawn="1"/>
        </p:nvSpPr>
        <p:spPr>
          <a:xfrm>
            <a:off x="-108232" y="2124166"/>
            <a:ext cx="8808840" cy="2166831"/>
          </a:xfrm>
          <a:custGeom>
            <a:avLst/>
            <a:gdLst>
              <a:gd name="connsiteX0" fmla="*/ 52552 w 8597462"/>
              <a:gd name="connsiteY0" fmla="*/ 0 h 1713187"/>
              <a:gd name="connsiteX1" fmla="*/ 4372304 w 8597462"/>
              <a:gd name="connsiteY1" fmla="*/ 0 h 1713187"/>
              <a:gd name="connsiteX2" fmla="*/ 4645573 w 8597462"/>
              <a:gd name="connsiteY2" fmla="*/ 378373 h 1713187"/>
              <a:gd name="connsiteX3" fmla="*/ 8597462 w 8597462"/>
              <a:gd name="connsiteY3" fmla="*/ 367862 h 1713187"/>
              <a:gd name="connsiteX4" fmla="*/ 8597462 w 8597462"/>
              <a:gd name="connsiteY4" fmla="*/ 1713187 h 1713187"/>
              <a:gd name="connsiteX5" fmla="*/ 0 w 8597462"/>
              <a:gd name="connsiteY5" fmla="*/ 1713187 h 1713187"/>
              <a:gd name="connsiteX6" fmla="*/ 52552 w 8597462"/>
              <a:gd name="connsiteY6" fmla="*/ 0 h 1713187"/>
              <a:gd name="connsiteX0-1" fmla="*/ 0 w 8659210"/>
              <a:gd name="connsiteY0-2" fmla="*/ 0 h 1713187"/>
              <a:gd name="connsiteX1-3" fmla="*/ 4434052 w 8659210"/>
              <a:gd name="connsiteY1-4" fmla="*/ 0 h 1713187"/>
              <a:gd name="connsiteX2-5" fmla="*/ 4707321 w 8659210"/>
              <a:gd name="connsiteY2-6" fmla="*/ 378373 h 1713187"/>
              <a:gd name="connsiteX3-7" fmla="*/ 8659210 w 8659210"/>
              <a:gd name="connsiteY3-8" fmla="*/ 367862 h 1713187"/>
              <a:gd name="connsiteX4-9" fmla="*/ 8659210 w 8659210"/>
              <a:gd name="connsiteY4-10" fmla="*/ 1713187 h 1713187"/>
              <a:gd name="connsiteX5-11" fmla="*/ 61748 w 8659210"/>
              <a:gd name="connsiteY5-12" fmla="*/ 1713187 h 1713187"/>
              <a:gd name="connsiteX6-13" fmla="*/ 0 w 8659210"/>
              <a:gd name="connsiteY6-14" fmla="*/ 0 h 1713187"/>
              <a:gd name="connsiteX0-15" fmla="*/ 0 w 8659210"/>
              <a:gd name="connsiteY0-16" fmla="*/ 0 h 1713187"/>
              <a:gd name="connsiteX1-17" fmla="*/ 4434052 w 8659210"/>
              <a:gd name="connsiteY1-18" fmla="*/ 0 h 1713187"/>
              <a:gd name="connsiteX2-19" fmla="*/ 4707321 w 8659210"/>
              <a:gd name="connsiteY2-20" fmla="*/ 378373 h 1713187"/>
              <a:gd name="connsiteX3-21" fmla="*/ 8659210 w 8659210"/>
              <a:gd name="connsiteY3-22" fmla="*/ 367862 h 1713187"/>
              <a:gd name="connsiteX4-23" fmla="*/ 8659210 w 8659210"/>
              <a:gd name="connsiteY4-24" fmla="*/ 1713187 h 1713187"/>
              <a:gd name="connsiteX5-25" fmla="*/ 788 w 8659210"/>
              <a:gd name="connsiteY5-26" fmla="*/ 1713187 h 1713187"/>
              <a:gd name="connsiteX6-27" fmla="*/ 0 w 8659210"/>
              <a:gd name="connsiteY6-28" fmla="*/ 0 h 1713187"/>
              <a:gd name="connsiteX0-29" fmla="*/ 0 w 8659210"/>
              <a:gd name="connsiteY0-30" fmla="*/ 0 h 1713187"/>
              <a:gd name="connsiteX1-31" fmla="*/ 4434052 w 8659210"/>
              <a:gd name="connsiteY1-32" fmla="*/ 0 h 1713187"/>
              <a:gd name="connsiteX2-33" fmla="*/ 4707321 w 8659210"/>
              <a:gd name="connsiteY2-34" fmla="*/ 378373 h 1713187"/>
              <a:gd name="connsiteX3-35" fmla="*/ 8383107 w 8659210"/>
              <a:gd name="connsiteY3-36" fmla="*/ 366315 h 1713187"/>
              <a:gd name="connsiteX4-37" fmla="*/ 8659210 w 8659210"/>
              <a:gd name="connsiteY4-38" fmla="*/ 367862 h 1713187"/>
              <a:gd name="connsiteX5-39" fmla="*/ 8659210 w 8659210"/>
              <a:gd name="connsiteY5-40" fmla="*/ 1713187 h 1713187"/>
              <a:gd name="connsiteX6-41" fmla="*/ 788 w 8659210"/>
              <a:gd name="connsiteY6-42" fmla="*/ 1713187 h 1713187"/>
              <a:gd name="connsiteX7" fmla="*/ 0 w 8659210"/>
              <a:gd name="connsiteY7" fmla="*/ 0 h 1713187"/>
              <a:gd name="connsiteX0-43" fmla="*/ 0 w 8659210"/>
              <a:gd name="connsiteY0-44" fmla="*/ 0 h 1713187"/>
              <a:gd name="connsiteX1-45" fmla="*/ 4434052 w 8659210"/>
              <a:gd name="connsiteY1-46" fmla="*/ 0 h 1713187"/>
              <a:gd name="connsiteX2-47" fmla="*/ 4707321 w 8659210"/>
              <a:gd name="connsiteY2-48" fmla="*/ 378373 h 1713187"/>
              <a:gd name="connsiteX3-49" fmla="*/ 8383107 w 8659210"/>
              <a:gd name="connsiteY3-50" fmla="*/ 366315 h 1713187"/>
              <a:gd name="connsiteX4-51" fmla="*/ 8659210 w 8659210"/>
              <a:gd name="connsiteY4-52" fmla="*/ 566039 h 1713187"/>
              <a:gd name="connsiteX5-53" fmla="*/ 8659210 w 8659210"/>
              <a:gd name="connsiteY5-54" fmla="*/ 1713187 h 1713187"/>
              <a:gd name="connsiteX6-55" fmla="*/ 788 w 8659210"/>
              <a:gd name="connsiteY6-56" fmla="*/ 1713187 h 1713187"/>
              <a:gd name="connsiteX7-57" fmla="*/ 0 w 8659210"/>
              <a:gd name="connsiteY7-58" fmla="*/ 0 h 1713187"/>
              <a:gd name="connsiteX0-59" fmla="*/ 0 w 8659210"/>
              <a:gd name="connsiteY0-60" fmla="*/ 0 h 1713187"/>
              <a:gd name="connsiteX1-61" fmla="*/ 4434052 w 8659210"/>
              <a:gd name="connsiteY1-62" fmla="*/ 0 h 1713187"/>
              <a:gd name="connsiteX2-63" fmla="*/ 4707321 w 8659210"/>
              <a:gd name="connsiteY2-64" fmla="*/ 378373 h 1713187"/>
              <a:gd name="connsiteX3-65" fmla="*/ 8383107 w 8659210"/>
              <a:gd name="connsiteY3-66" fmla="*/ 366315 h 1713187"/>
              <a:gd name="connsiteX4-67" fmla="*/ 8643970 w 8659210"/>
              <a:gd name="connsiteY4-68" fmla="*/ 722928 h 1713187"/>
              <a:gd name="connsiteX5-69" fmla="*/ 8659210 w 8659210"/>
              <a:gd name="connsiteY5-70" fmla="*/ 1713187 h 1713187"/>
              <a:gd name="connsiteX6-71" fmla="*/ 788 w 8659210"/>
              <a:gd name="connsiteY6-72" fmla="*/ 1713187 h 1713187"/>
              <a:gd name="connsiteX7-73" fmla="*/ 0 w 8659210"/>
              <a:gd name="connsiteY7-74" fmla="*/ 0 h 1713187"/>
              <a:gd name="connsiteX0-75" fmla="*/ 0 w 8666830"/>
              <a:gd name="connsiteY0-76" fmla="*/ 0 h 1713187"/>
              <a:gd name="connsiteX1-77" fmla="*/ 4434052 w 8666830"/>
              <a:gd name="connsiteY1-78" fmla="*/ 0 h 1713187"/>
              <a:gd name="connsiteX2-79" fmla="*/ 4707321 w 8666830"/>
              <a:gd name="connsiteY2-80" fmla="*/ 378373 h 1713187"/>
              <a:gd name="connsiteX3-81" fmla="*/ 8383107 w 8666830"/>
              <a:gd name="connsiteY3-82" fmla="*/ 366315 h 1713187"/>
              <a:gd name="connsiteX4-83" fmla="*/ 8666830 w 8666830"/>
              <a:gd name="connsiteY4-84" fmla="*/ 722928 h 1713187"/>
              <a:gd name="connsiteX5-85" fmla="*/ 8659210 w 8666830"/>
              <a:gd name="connsiteY5-86" fmla="*/ 1713187 h 1713187"/>
              <a:gd name="connsiteX6-87" fmla="*/ 788 w 8666830"/>
              <a:gd name="connsiteY6-88" fmla="*/ 1713187 h 1713187"/>
              <a:gd name="connsiteX7-89" fmla="*/ 0 w 8666830"/>
              <a:gd name="connsiteY7-90" fmla="*/ 0 h 1713187"/>
              <a:gd name="connsiteX0-91" fmla="*/ 0 w 8666830"/>
              <a:gd name="connsiteY0-92" fmla="*/ 0 h 1713187"/>
              <a:gd name="connsiteX1-93" fmla="*/ 4434052 w 8666830"/>
              <a:gd name="connsiteY1-94" fmla="*/ 0 h 1713187"/>
              <a:gd name="connsiteX2-95" fmla="*/ 4676841 w 8666830"/>
              <a:gd name="connsiteY2-96" fmla="*/ 378373 h 1713187"/>
              <a:gd name="connsiteX3-97" fmla="*/ 8383107 w 8666830"/>
              <a:gd name="connsiteY3-98" fmla="*/ 366315 h 1713187"/>
              <a:gd name="connsiteX4-99" fmla="*/ 8666830 w 8666830"/>
              <a:gd name="connsiteY4-100" fmla="*/ 722928 h 1713187"/>
              <a:gd name="connsiteX5-101" fmla="*/ 8659210 w 8666830"/>
              <a:gd name="connsiteY5-102" fmla="*/ 1713187 h 1713187"/>
              <a:gd name="connsiteX6-103" fmla="*/ 788 w 8666830"/>
              <a:gd name="connsiteY6-104" fmla="*/ 1713187 h 1713187"/>
              <a:gd name="connsiteX7-105" fmla="*/ 0 w 8666830"/>
              <a:gd name="connsiteY7-106" fmla="*/ 0 h 1713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57" y="connsiteY7-58"/>
              </a:cxn>
            </a:cxnLst>
            <a:rect l="l" t="t" r="r" b="b"/>
            <a:pathLst>
              <a:path w="8666830" h="1713187">
                <a:moveTo>
                  <a:pt x="0" y="0"/>
                </a:moveTo>
                <a:lnTo>
                  <a:pt x="4434052" y="0"/>
                </a:lnTo>
                <a:lnTo>
                  <a:pt x="4676841" y="378373"/>
                </a:lnTo>
                <a:lnTo>
                  <a:pt x="8383107" y="366315"/>
                </a:lnTo>
                <a:lnTo>
                  <a:pt x="8666830" y="722928"/>
                </a:lnTo>
                <a:lnTo>
                  <a:pt x="8659210" y="1713187"/>
                </a:lnTo>
                <a:lnTo>
                  <a:pt x="788" y="1713187"/>
                </a:lnTo>
                <a:cubicBezTo>
                  <a:pt x="525" y="1142125"/>
                  <a:pt x="263" y="571062"/>
                  <a:pt x="0" y="0"/>
                </a:cubicBez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2662980" y="2407667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42397" y="2418190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31839" y="3780257"/>
            <a:ext cx="7329596" cy="129604"/>
            <a:chOff x="2713689" y="3449283"/>
            <a:chExt cx="6553922" cy="12514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593214" y="2650258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l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71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3366" y="2284788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72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040981" y="228478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365760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365760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3657600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98421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3593928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6574925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284192" y="362656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281873" y="362656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7265062" y="3685779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88016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680634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668886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9570432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10260569" y="3685779"/>
            <a:ext cx="558425" cy="348425"/>
            <a:chOff x="7091709" y="2274643"/>
            <a:chExt cx="558425" cy="348425"/>
          </a:xfrm>
        </p:grpSpPr>
        <p:sp>
          <p:nvSpPr>
            <p:cNvPr id="30" name="椭圆 2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9664393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945609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007165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838244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2675883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2675883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2675883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2143844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513935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808990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829615" y="4561526"/>
            <a:ext cx="558425" cy="348425"/>
            <a:chOff x="7091709" y="2274643"/>
            <a:chExt cx="558425" cy="348425"/>
          </a:xfrm>
        </p:grpSpPr>
        <p:sp>
          <p:nvSpPr>
            <p:cNvPr id="32" name="椭圆 3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5827296" y="4561526"/>
            <a:ext cx="558425" cy="348425"/>
            <a:chOff x="7091709" y="2274643"/>
            <a:chExt cx="558425" cy="348425"/>
          </a:xfrm>
        </p:grpSpPr>
        <p:sp>
          <p:nvSpPr>
            <p:cNvPr id="36" name="椭圆 35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8780038" y="4561526"/>
            <a:ext cx="558425" cy="348425"/>
            <a:chOff x="7091709" y="2274643"/>
            <a:chExt cx="558425" cy="348425"/>
          </a:xfrm>
        </p:grpSpPr>
        <p:sp>
          <p:nvSpPr>
            <p:cNvPr id="40" name="椭圆 3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2233439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4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5226057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5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8183862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1" name="文本框 90"/>
          <p:cNvSpPr txBox="1"/>
          <p:nvPr userDrawn="1"/>
        </p:nvSpPr>
        <p:spPr>
          <a:xfrm>
            <a:off x="594849" y="182848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>
            <a:off x="650655" y="189004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3" name="文本框 92"/>
          <p:cNvSpPr txBox="1"/>
          <p:nvPr userDrawn="1"/>
        </p:nvSpPr>
        <p:spPr>
          <a:xfrm>
            <a:off x="591844" y="1675373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94" name="弧形 93"/>
          <p:cNvSpPr/>
          <p:nvPr userDrawn="1"/>
        </p:nvSpPr>
        <p:spPr>
          <a:xfrm>
            <a:off x="1095944" y="1124651"/>
            <a:ext cx="2096869" cy="2096869"/>
          </a:xfrm>
          <a:prstGeom prst="arc">
            <a:avLst>
              <a:gd name="adj1" fmla="val 12732215"/>
              <a:gd name="adj2" fmla="val 7799683"/>
            </a:avLst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 userDrawn="1"/>
        </p:nvGrpSpPr>
        <p:grpSpPr>
          <a:xfrm>
            <a:off x="10902481" y="5944762"/>
            <a:ext cx="558425" cy="348425"/>
            <a:chOff x="7091709" y="2274643"/>
            <a:chExt cx="558425" cy="348425"/>
          </a:xfrm>
        </p:grpSpPr>
        <p:sp>
          <p:nvSpPr>
            <p:cNvPr id="104" name="椭圆 10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弧形 10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7323446" y="193439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0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5859723" y="1880606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09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975728" y="3389050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0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5512005" y="3335264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11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6676125" y="4769258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2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5212402" y="4715472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1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9689417"/>
                <a:gd name="adj2" fmla="val 14116144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2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20677164"/>
                <a:gd name="adj2" fmla="val 1588580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45143" y="0"/>
            <a:ext cx="11977914" cy="6856214"/>
            <a:chOff x="145143" y="0"/>
            <a:chExt cx="11977914" cy="6856214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145143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304800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464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626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88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950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1112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1274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1436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1597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1759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1921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2083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2245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2407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569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2731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893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3055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3217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3379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3541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3702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3864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4026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188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350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512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674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836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4998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>
              <a:off x="5160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>
              <a:off x="5322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5484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>
              <a:off x="5646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>
              <a:off x="58079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59699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61318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 userDrawn="1"/>
          </p:nvCxnSpPr>
          <p:spPr>
            <a:xfrm>
              <a:off x="62937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 userDrawn="1"/>
          </p:nvCxnSpPr>
          <p:spPr>
            <a:xfrm>
              <a:off x="64556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 userDrawn="1"/>
          </p:nvCxnSpPr>
          <p:spPr>
            <a:xfrm>
              <a:off x="66176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 userDrawn="1"/>
          </p:nvCxnSpPr>
          <p:spPr>
            <a:xfrm>
              <a:off x="67795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 userDrawn="1"/>
          </p:nvCxnSpPr>
          <p:spPr>
            <a:xfrm>
              <a:off x="6941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 userDrawn="1"/>
          </p:nvCxnSpPr>
          <p:spPr>
            <a:xfrm>
              <a:off x="7103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 userDrawn="1"/>
          </p:nvCxnSpPr>
          <p:spPr>
            <a:xfrm>
              <a:off x="7265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 userDrawn="1"/>
          </p:nvCxnSpPr>
          <p:spPr>
            <a:xfrm>
              <a:off x="7427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 userDrawn="1"/>
          </p:nvCxnSpPr>
          <p:spPr>
            <a:xfrm>
              <a:off x="7589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7751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 userDrawn="1"/>
          </p:nvCxnSpPr>
          <p:spPr>
            <a:xfrm>
              <a:off x="7913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 userDrawn="1"/>
          </p:nvCxnSpPr>
          <p:spPr>
            <a:xfrm>
              <a:off x="8074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8236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8398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8560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8722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8884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9046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9208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 userDrawn="1"/>
          </p:nvCxnSpPr>
          <p:spPr>
            <a:xfrm>
              <a:off x="9370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 userDrawn="1"/>
          </p:nvCxnSpPr>
          <p:spPr>
            <a:xfrm>
              <a:off x="9532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 userDrawn="1"/>
          </p:nvCxnSpPr>
          <p:spPr>
            <a:xfrm>
              <a:off x="9694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9856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10018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10179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10341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10503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10665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10827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 userDrawn="1"/>
          </p:nvCxnSpPr>
          <p:spPr>
            <a:xfrm>
              <a:off x="10989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 userDrawn="1"/>
          </p:nvCxnSpPr>
          <p:spPr>
            <a:xfrm>
              <a:off x="11151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 userDrawn="1"/>
          </p:nvCxnSpPr>
          <p:spPr>
            <a:xfrm>
              <a:off x="11313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 userDrawn="1"/>
          </p:nvCxnSpPr>
          <p:spPr>
            <a:xfrm>
              <a:off x="11475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 userDrawn="1"/>
          </p:nvCxnSpPr>
          <p:spPr>
            <a:xfrm>
              <a:off x="11637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 userDrawn="1"/>
          </p:nvCxnSpPr>
          <p:spPr>
            <a:xfrm>
              <a:off x="11799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 userDrawn="1"/>
          </p:nvCxnSpPr>
          <p:spPr>
            <a:xfrm>
              <a:off x="11961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 userDrawn="1"/>
          </p:nvCxnSpPr>
          <p:spPr>
            <a:xfrm>
              <a:off x="12123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连接符 82"/>
          <p:cNvCxnSpPr/>
          <p:nvPr userDrawn="1"/>
        </p:nvCxnSpPr>
        <p:spPr>
          <a:xfrm rot="5400000">
            <a:off x="6094415" y="-59628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 userDrawn="1"/>
        </p:nvCxnSpPr>
        <p:spPr>
          <a:xfrm rot="5400000">
            <a:off x="6094415" y="-58009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 userDrawn="1"/>
        </p:nvCxnSpPr>
        <p:spPr>
          <a:xfrm rot="5400000">
            <a:off x="6094415" y="-56390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 userDrawn="1"/>
        </p:nvCxnSpPr>
        <p:spPr>
          <a:xfrm rot="5400000">
            <a:off x="6094415" y="-54770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 userDrawn="1"/>
        </p:nvCxnSpPr>
        <p:spPr>
          <a:xfrm rot="5400000">
            <a:off x="6094415" y="-53151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 userDrawn="1"/>
        </p:nvCxnSpPr>
        <p:spPr>
          <a:xfrm rot="5400000">
            <a:off x="6094415" y="-51532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 userDrawn="1"/>
        </p:nvCxnSpPr>
        <p:spPr>
          <a:xfrm rot="5400000">
            <a:off x="6094415" y="-49913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 rot="5400000">
            <a:off x="6094415" y="-48293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 userDrawn="1"/>
        </p:nvCxnSpPr>
        <p:spPr>
          <a:xfrm rot="5400000">
            <a:off x="6094415" y="-46674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 userDrawn="1"/>
        </p:nvCxnSpPr>
        <p:spPr>
          <a:xfrm rot="5400000">
            <a:off x="6094415" y="-45055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 userDrawn="1"/>
        </p:nvCxnSpPr>
        <p:spPr>
          <a:xfrm rot="5400000">
            <a:off x="6094415" y="-43436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 userDrawn="1"/>
        </p:nvCxnSpPr>
        <p:spPr>
          <a:xfrm rot="5400000">
            <a:off x="6094415" y="-41816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 userDrawn="1"/>
        </p:nvCxnSpPr>
        <p:spPr>
          <a:xfrm rot="5400000">
            <a:off x="6094415" y="-40197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 userDrawn="1"/>
        </p:nvCxnSpPr>
        <p:spPr>
          <a:xfrm rot="5400000">
            <a:off x="6094415" y="-38578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/>
        </p:nvCxnSpPr>
        <p:spPr>
          <a:xfrm rot="5400000">
            <a:off x="6094415" y="-36959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 rot="5400000">
            <a:off x="6094415" y="-35339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/>
        </p:nvCxnSpPr>
        <p:spPr>
          <a:xfrm rot="5400000">
            <a:off x="6094415" y="-33720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 rot="5400000">
            <a:off x="6094415" y="-32101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 rot="5400000">
            <a:off x="6094415" y="-30482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/>
        </p:nvCxnSpPr>
        <p:spPr>
          <a:xfrm rot="5400000">
            <a:off x="6094415" y="-28862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/>
        </p:nvCxnSpPr>
        <p:spPr>
          <a:xfrm rot="5400000">
            <a:off x="6094415" y="-27243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/>
        </p:nvCxnSpPr>
        <p:spPr>
          <a:xfrm rot="5400000">
            <a:off x="6094415" y="-25624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/>
        </p:nvCxnSpPr>
        <p:spPr>
          <a:xfrm rot="5400000">
            <a:off x="6094415" y="-24005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/>
        </p:nvCxnSpPr>
        <p:spPr>
          <a:xfrm rot="5400000">
            <a:off x="6094415" y="-22385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/>
        </p:nvCxnSpPr>
        <p:spPr>
          <a:xfrm rot="5400000">
            <a:off x="6094415" y="-20766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/>
        </p:nvCxnSpPr>
        <p:spPr>
          <a:xfrm rot="5400000">
            <a:off x="6094415" y="-19147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/>
        </p:nvCxnSpPr>
        <p:spPr>
          <a:xfrm rot="5400000">
            <a:off x="6094415" y="-17528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/>
        </p:nvCxnSpPr>
        <p:spPr>
          <a:xfrm rot="5400000">
            <a:off x="6094415" y="-15908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/>
        </p:nvCxnSpPr>
        <p:spPr>
          <a:xfrm rot="5400000">
            <a:off x="6094415" y="-14289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 rot="5400000">
            <a:off x="6094415" y="-12670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/>
        </p:nvCxnSpPr>
        <p:spPr>
          <a:xfrm rot="5400000">
            <a:off x="6094415" y="-11051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5400000">
            <a:off x="6094415" y="-9431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5400000">
            <a:off x="6094415" y="-7812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5400000">
            <a:off x="6094415" y="-6193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5400000">
            <a:off x="6094415" y="-4574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5400000">
            <a:off x="6094415" y="-2954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5400000">
            <a:off x="6094415" y="-1335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5400000">
            <a:off x="6094415" y="283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/>
        </p:nvCxnSpPr>
        <p:spPr>
          <a:xfrm rot="5400000">
            <a:off x="6094415" y="19028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/>
        </p:nvCxnSpPr>
        <p:spPr>
          <a:xfrm rot="5400000">
            <a:off x="6094415" y="35221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/>
        </p:nvCxnSpPr>
        <p:spPr>
          <a:xfrm rot="5400000">
            <a:off x="6094415" y="51413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/>
        </p:nvCxnSpPr>
        <p:spPr>
          <a:xfrm rot="5400000">
            <a:off x="6094415" y="6760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11985" y="2552700"/>
            <a:ext cx="8655685" cy="1322070"/>
          </a:xfrm>
        </p:spPr>
        <p:txBody>
          <a:bodyPr wrap="square"/>
          <a:lstStyle/>
          <a:p>
            <a:r>
              <a:rPr lang="en-US" altLang="zh-CN" dirty="0">
                <a:sym typeface="Arial" panose="020B0604020202090204" pitchFamily="34" charset="0"/>
              </a:rPr>
              <a:t>webpack</a:t>
            </a:r>
            <a:r>
              <a:rPr dirty="0">
                <a:sym typeface="Arial" panose="020B0604020202090204" pitchFamily="34" charset="0"/>
              </a:rPr>
              <a:t>配置</a:t>
            </a:r>
            <a:endParaRPr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497705" y="5464810"/>
            <a:ext cx="1947545" cy="306705"/>
          </a:xfrm>
        </p:spPr>
        <p:txBody>
          <a:bodyPr wrap="square"/>
          <a:lstStyle/>
          <a:p>
            <a:r>
              <a:rPr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客户端技术部 牛志勇</a:t>
            </a:r>
            <a:endParaRPr err="1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535420" y="5464810"/>
            <a:ext cx="1250315" cy="306705"/>
          </a:xfrm>
        </p:spPr>
        <p:txBody>
          <a:bodyPr wrap="square"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2020/ 04 / 02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024880" y="3075305"/>
            <a:ext cx="3808730" cy="70675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优化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45760" y="2872740"/>
            <a:ext cx="4838700" cy="706755"/>
          </a:xfrm>
        </p:spPr>
        <p:txBody>
          <a:bodyPr wrap="square"/>
          <a:p>
            <a:r>
              <a:t>webpack</a:t>
            </a:r>
            <a:r>
              <a:rPr lang="zh-CN" altLang="en-US"/>
              <a:t>优化实践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948455" y="2552886"/>
            <a:ext cx="2313455" cy="1323439"/>
          </a:xfrm>
        </p:spPr>
        <p:txBody>
          <a:bodyPr/>
          <a:lstStyle/>
          <a:p>
            <a:r>
              <a:rPr lang="zh-CN" altLang="en-US" dirty="0">
                <a:sym typeface="Arial" panose="020B0604020202090204" pitchFamily="34" charset="0"/>
              </a:rPr>
              <a:t>感谢</a:t>
            </a:r>
            <a:endParaRPr lang="zh-CN" altLang="en-US"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702298" y="5464513"/>
            <a:ext cx="998928" cy="307777"/>
          </a:xfrm>
        </p:spPr>
        <p:txBody>
          <a:bodyPr/>
          <a:lstStyle/>
          <a:p>
            <a:r>
              <a:rPr lang="en-US" altLang="zh-CN"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OfficePlus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649913" y="5464513"/>
            <a:ext cx="1274708" cy="307777"/>
          </a:xfrm>
        </p:spPr>
        <p:txBody>
          <a:bodyPr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2019 / 01 / 01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859780" y="1880870"/>
            <a:ext cx="3225165" cy="460375"/>
          </a:xfrm>
        </p:spPr>
        <p:txBody>
          <a:bodyPr wrap="square"/>
          <a:lstStyle/>
          <a:p>
            <a:pPr algn="ctr"/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511800" y="3335020"/>
            <a:ext cx="2496820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基础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212715" y="4715510"/>
            <a:ext cx="2472055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5023038">
            <a:off x="5401262" y="296723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 rot="4579275">
            <a:off x="-9135172" y="-6904423"/>
            <a:ext cx="14907394" cy="14907394"/>
            <a:chOff x="-14707625" y="7727964"/>
            <a:chExt cx="14907394" cy="1490739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-14037266" y="8403205"/>
              <a:ext cx="13566676" cy="13556913"/>
              <a:chOff x="-21227434" y="-27696520"/>
              <a:chExt cx="18577448" cy="18564079"/>
            </a:xfrm>
            <a:noFill/>
          </p:grpSpPr>
          <p:cxnSp>
            <p:nvCxnSpPr>
              <p:cNvPr id="118" name="直接连接符 117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椭圆 115"/>
            <p:cNvSpPr/>
            <p:nvPr/>
          </p:nvSpPr>
          <p:spPr>
            <a:xfrm>
              <a:off x="-13582524" y="8853065"/>
              <a:ext cx="12657192" cy="12657192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4707625" y="7727964"/>
              <a:ext cx="14907394" cy="14907394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ln w="222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 rot="4579275">
            <a:off x="-7525655" y="-5294906"/>
            <a:ext cx="11688360" cy="11688360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 rot="4579275">
            <a:off x="-8589206" y="-6358457"/>
            <a:ext cx="13815462" cy="13815462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951855" y="3075305"/>
            <a:ext cx="4338320" cy="70675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2040" y="208915"/>
            <a:ext cx="10028555" cy="4841875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4515" y="411480"/>
            <a:ext cx="8757920" cy="4887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、本质上，webpack 是一个现代 JavaScript 应用程序的静态模块打包器(module bundler)。</a:t>
            </a:r>
            <a:r>
              <a:rPr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。允许将代码库拆分为多个包，这些包可以按需加载。支持加载程序对文件进行预处理，如json、jsx、es7、css、less等。。。还有你定制的东西。</a:t>
            </a:r>
            <a:endParaRPr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、当 webpack 处理应用程序时，它会递归地构建一个依赖关系图(dependency graph)，其中包含应用程序需要的每个模块，然后将所有这些模块打包成一个或多个 bundle。</a:t>
            </a:r>
            <a:endParaRPr lang="zh-CN" altLang="en-US"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ctr" defTabSz="913765">
              <a:lnSpc>
                <a:spcPct val="130000"/>
              </a:lnSpc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一个模块打包工具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（https://webpack.js.org/concepts/modules/）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（https://webpack.js.org/api/module-methods/）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1405255" cy="46037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发展史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540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webpack1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支持CMD和AMD，同时拥有丰富的plugin和loader，webpack逐渐得到广泛应用。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webpack2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支持ES Module，分析ES Module之间的依赖关系，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webpack1必须将ES Module转换成CommonJS模块，2支持tree sharking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新的特性大都围绕ES Module提出，如Scope Hoisting和Magic Comment；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webpack3以上基本上都可以解决es6提出的模块化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webpack4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可以解决es6模块化【 export default / export import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更多个功能性 pulgin【 插件 】 和 loader 【 转换器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前端框架中广泛使用： Angular Vue React 的脚手架都是由webpack来进行开发、管理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webpack5 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官方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github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已有测试版，正式版还未发布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indent="0" algn="l" defTabSz="913765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使用持久化缓存提高构建性能；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使用更好的算法和默认值改进长期缓存（long-term caching）；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清理内部结构而不引入任何破坏性的变化；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引入一些breaking changes，以便尽可能长的使用v5版本。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0285" y="3075305"/>
            <a:ext cx="4370705" cy="645160"/>
          </a:xfrm>
        </p:spPr>
        <p:txBody>
          <a:bodyPr wrap="square"/>
          <a:lstStyle/>
          <a:p>
            <a:r>
              <a:rPr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核心基础</a:t>
            </a:r>
            <a:endParaRPr lang="zh-CN" altLang="en-US" sz="36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核心模块</a:t>
            </a: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22543" y="2966308"/>
            <a:ext cx="296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module</a:t>
            </a:r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lodaders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2543" y="3365148"/>
            <a:ext cx="2958352" cy="204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可以通过配置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loader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来实现现有内容打包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url-loader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file-loader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scss-loader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postcss-loader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46479" y="1318482"/>
            <a:ext cx="768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初探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9736" y="1717322"/>
            <a:ext cx="2958352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entry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，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output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63549" y="4612864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plugins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9736" y="5012974"/>
            <a:ext cx="295835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可以使用官方一些插件，或者自己写一些插件来优化自己的配置文件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24880" y="3075305"/>
            <a:ext cx="3808730" cy="70675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进阶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22543" y="1317212"/>
            <a:ext cx="2233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Tree Shaking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22543" y="1717322"/>
            <a:ext cx="2958352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标题数字等都可以通过点击和重新输入进行更改。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2543" y="4612864"/>
            <a:ext cx="22606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Lazy Loading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2543" y="5012974"/>
            <a:ext cx="2958352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标题数字等都可以通过点击和重新输入进行更改。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78969" y="2965038"/>
            <a:ext cx="2435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Splitting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1232</Words>
  <Application>WPS 演示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方正书宋_GBK</vt:lpstr>
      <vt:lpstr>Wingdings</vt:lpstr>
      <vt:lpstr>Arial</vt:lpstr>
      <vt:lpstr>庞门正道标题体</vt:lpstr>
      <vt:lpstr>华文宋体</vt:lpstr>
      <vt:lpstr>微软雅黑</vt:lpstr>
      <vt:lpstr>汉仪旗黑KW</vt:lpstr>
      <vt:lpstr>Roboto</vt:lpstr>
      <vt:lpstr>Thonburi</vt:lpstr>
      <vt:lpstr>Segoe UI Light</vt:lpstr>
      <vt:lpstr>微软雅黑</vt:lpstr>
      <vt:lpstr>Century Gothic</vt:lpstr>
      <vt:lpstr>Segoe UI Light</vt:lpstr>
      <vt:lpstr>微软雅黑</vt:lpstr>
      <vt:lpstr>Wingdings</vt:lpstr>
      <vt:lpstr>宋体</vt:lpstr>
      <vt:lpstr>Arial Unicode MS</vt:lpstr>
      <vt:lpstr>苹方-简</vt:lpstr>
      <vt:lpstr>等线</vt:lpstr>
      <vt:lpstr>汉仪中等线KW</vt:lpstr>
      <vt:lpstr>庞门正道标题体</vt:lpstr>
      <vt:lpstr>汉仪书宋二KW</vt:lpstr>
      <vt:lpstr>天体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牛志勇</cp:lastModifiedBy>
  <cp:revision>7</cp:revision>
  <dcterms:created xsi:type="dcterms:W3CDTF">2020-03-26T02:02:26Z</dcterms:created>
  <dcterms:modified xsi:type="dcterms:W3CDTF">2020-03-26T02:02:26Z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2019-07-22T04:14:12.0631163Z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50c3ce8b-6322-4307-99d5-49f698ea2d5d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KSOProductBuildVer">
    <vt:lpwstr>2052-2.1.0.3383</vt:lpwstr>
  </property>
</Properties>
</file>