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3"/>
  </p:sldMasterIdLst>
  <p:notesMasterIdLst>
    <p:notesMasterId r:id="rId18"/>
  </p:notesMasterIdLst>
  <p:sldIdLst>
    <p:sldId id="257" r:id="rId4"/>
    <p:sldId id="284" r:id="rId5"/>
    <p:sldId id="263" r:id="rId6"/>
    <p:sldId id="296" r:id="rId7"/>
    <p:sldId id="274" r:id="rId8"/>
    <p:sldId id="282" r:id="rId9"/>
    <p:sldId id="294" r:id="rId10"/>
    <p:sldId id="283" r:id="rId11"/>
    <p:sldId id="309" r:id="rId12"/>
    <p:sldId id="315" r:id="rId13"/>
    <p:sldId id="313" r:id="rId14"/>
    <p:sldId id="317" r:id="rId15"/>
    <p:sldId id="311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B760623E-59E4-4E12-87B2-C96EDDBA5DC3}">
          <p14:sldIdLst>
            <p14:sldId id="257"/>
          </p14:sldIdLst>
        </p14:section>
        <p14:section name="目录页" id="{1F38E182-1E4E-4FAF-B435-C5BF92961F67}">
          <p14:sldIdLst>
            <p14:sldId id="284"/>
          </p14:sldIdLst>
        </p14:section>
        <p14:section name="转场页" id="{ADE73BE6-817D-41FD-A3F6-90B6E46C832A}">
          <p14:sldIdLst>
            <p14:sldId id="274"/>
            <p14:sldId id="294"/>
            <p14:sldId id="283"/>
            <p14:sldId id="315"/>
            <p14:sldId id="313"/>
            <p14:sldId id="317"/>
            <p14:sldId id="263"/>
            <p14:sldId id="296"/>
            <p14:sldId id="282"/>
            <p14:sldId id="311"/>
            <p14:sldId id="288"/>
            <p14:sldId id="309"/>
          </p14:sldIdLst>
        </p14:section>
        <p14:section name="内容页" id="{3FA98AE0-3449-466D-8876-C2F006DF1F53}">
          <p14:sldIdLst/>
        </p14:section>
        <p14:section name="使用技巧" id="{E022824D-22BC-4E7B-BE23-03B5CD7F66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BB"/>
    <a:srgbClr val="4A0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20"/>
      </p:cViewPr>
      <p:guideLst>
        <p:guide orient="horz" pos="2166"/>
        <p:guide pos="3850"/>
        <p:guide pos="7215"/>
        <p:guide pos="461"/>
        <p:guide orient="horz" pos="30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AFAE-C710-4883-950F-0A4D5A889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B691-A0E9-4BCD-8C8F-1582B06CF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jpeg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ln>
            <a:solidFill>
              <a:schemeClr val="tx1">
                <a:alpha val="5000"/>
              </a:schemeClr>
            </a:solidFill>
          </a:ln>
        </p:spPr>
      </p:pic>
      <p:sp>
        <p:nvSpPr>
          <p:cNvPr id="151" name="任意多边形: 形状 150"/>
          <p:cNvSpPr/>
          <p:nvPr userDrawn="1"/>
        </p:nvSpPr>
        <p:spPr>
          <a:xfrm>
            <a:off x="1476318" y="1515702"/>
            <a:ext cx="9269100" cy="3277151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20927" y="1836559"/>
            <a:ext cx="871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72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6" name="组合 155"/>
          <p:cNvGrpSpPr/>
          <p:nvPr/>
        </p:nvGrpSpPr>
        <p:grpSpPr>
          <a:xfrm rot="21322067">
            <a:off x="4370982" y="2219334"/>
            <a:ext cx="908468" cy="566830"/>
            <a:chOff x="4583790" y="896123"/>
            <a:chExt cx="1432366" cy="893714"/>
          </a:xfrm>
        </p:grpSpPr>
        <p:sp>
          <p:nvSpPr>
            <p:cNvPr id="157" name="椭圆 156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弧形 157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1974608" y="3630325"/>
            <a:ext cx="8254321" cy="110975"/>
            <a:chOff x="2713689" y="3449283"/>
            <a:chExt cx="6553922" cy="125143"/>
          </a:xfrm>
        </p:grpSpPr>
        <p:cxnSp>
          <p:nvCxnSpPr>
            <p:cNvPr id="166" name="直接连接符 165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Picture 6" descr="Celestia-R1---OverlayTitleHD.png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6882584">
            <a:off x="-541003" y="618989"/>
            <a:ext cx="2674973" cy="1724627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sp>
        <p:nvSpPr>
          <p:cNvPr id="225" name="任意多边形: 形状 224"/>
          <p:cNvSpPr/>
          <p:nvPr userDrawn="1"/>
        </p:nvSpPr>
        <p:spPr>
          <a:xfrm>
            <a:off x="6249000" y="560125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/>
          <p:cNvSpPr/>
          <p:nvPr userDrawn="1"/>
        </p:nvSpPr>
        <p:spPr>
          <a:xfrm>
            <a:off x="4328417" y="561177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2041409" y="2552886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230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4702298" y="54645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231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649913" y="54645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3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1620506" y="3427000"/>
              <a:ext cx="4094746" cy="733533"/>
            </a:xfrm>
            <a:prstGeom prst="arc">
              <a:avLst>
                <a:gd name="adj1" fmla="val 20203915"/>
                <a:gd name="adj2" fmla="val 1225586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5267347" y="3487787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764553" y="-466527"/>
            <a:ext cx="3722494" cy="7725192"/>
            <a:chOff x="1764553" y="-466527"/>
            <a:chExt cx="3722494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7645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4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2988647" y="3026036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4786924" y="2957919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784544" y="-466527"/>
            <a:ext cx="3735139" cy="7725192"/>
            <a:chOff x="6869953" y="-466527"/>
            <a:chExt cx="3735139" cy="7725192"/>
          </a:xfrm>
        </p:grpSpPr>
        <p:sp>
          <p:nvSpPr>
            <p:cNvPr id="15" name="文本框 14"/>
            <p:cNvSpPr txBox="1"/>
            <p:nvPr/>
          </p:nvSpPr>
          <p:spPr>
            <a:xfrm>
              <a:off x="686995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5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0747721">
              <a:off x="8627447" y="3661619"/>
              <a:ext cx="1977645" cy="655630"/>
            </a:xfrm>
            <a:prstGeom prst="arc">
              <a:avLst>
                <a:gd name="adj1" fmla="val 20278885"/>
                <a:gd name="adj2" fmla="val 15509877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1322067" flipV="1">
              <a:off x="10425724" y="359350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232323" y="-466527"/>
            <a:ext cx="4083274" cy="7725192"/>
            <a:chOff x="1232323" y="-466527"/>
            <a:chExt cx="4083274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6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19939953">
              <a:off x="1232323" y="2457971"/>
              <a:ext cx="2153745" cy="642612"/>
            </a:xfrm>
            <a:prstGeom prst="arc">
              <a:avLst>
                <a:gd name="adj1" fmla="val 20147486"/>
                <a:gd name="adj2" fmla="val 13671752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1420728" y="325663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6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7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8692282"/>
                <a:gd name="adj2" fmla="val 12700809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56219" y="-466527"/>
            <a:ext cx="4094746" cy="7725192"/>
            <a:chOff x="1556219" y="-466527"/>
            <a:chExt cx="4094746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8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556219" y="3029302"/>
              <a:ext cx="4094746" cy="733533"/>
            </a:xfrm>
            <a:prstGeom prst="arc">
              <a:avLst>
                <a:gd name="adj1" fmla="val 20663895"/>
                <a:gd name="adj2" fmla="val 11880021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133697" y="3139342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4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434189" y="2084952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95757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9054682" y="2086200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896104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5567809" y="1896039"/>
            <a:ext cx="1342800" cy="1342800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任意多边形: 形状 6"/>
          <p:cNvSpPr/>
          <p:nvPr userDrawn="1"/>
        </p:nvSpPr>
        <p:spPr>
          <a:xfrm rot="5400000">
            <a:off x="425593" y="604715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37247" y="494780"/>
            <a:ext cx="43396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2400" b="1" spc="300" smtClean="0">
                <a:gradFill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输入标题（建议结论先行）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3718343" y="-2570943"/>
            <a:ext cx="11275158" cy="11275158"/>
            <a:chOff x="2307771" y="-3624749"/>
            <a:chExt cx="12981566" cy="12981566"/>
          </a:xfrm>
          <a:noFill/>
        </p:grpSpPr>
        <p:grpSp>
          <p:nvGrpSpPr>
            <p:cNvPr id="16" name="组合 15"/>
            <p:cNvGrpSpPr/>
            <p:nvPr/>
          </p:nvGrpSpPr>
          <p:grpSpPr>
            <a:xfrm>
              <a:off x="2307771" y="-3624749"/>
              <a:ext cx="12981566" cy="12981566"/>
              <a:chOff x="-21563610" y="-28039380"/>
              <a:chExt cx="19249800" cy="19249800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-21563610" y="-28039380"/>
                <a:ext cx="19249800" cy="19249800"/>
              </a:xfrm>
              <a:prstGeom prst="ellipse">
                <a:avLst/>
              </a:prstGeom>
              <a:grpFill/>
              <a:ln w="222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弧形 16"/>
            <p:cNvSpPr/>
            <p:nvPr/>
          </p:nvSpPr>
          <p:spPr>
            <a:xfrm>
              <a:off x="2969719" y="-2978108"/>
              <a:ext cx="11688286" cy="11688286"/>
            </a:xfrm>
            <a:prstGeom prst="arc">
              <a:avLst>
                <a:gd name="adj1" fmla="val 8094194"/>
                <a:gd name="adj2" fmla="val 0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3410687" y="-2555018"/>
              <a:ext cx="10850922" cy="10850922"/>
            </a:xfrm>
            <a:prstGeom prst="arc">
              <a:avLst>
                <a:gd name="adj1" fmla="val 20622798"/>
                <a:gd name="adj2" fmla="val 19706425"/>
              </a:avLst>
            </a:prstGeom>
            <a:grp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>
              <a:off x="3041308" y="2736944"/>
              <a:ext cx="277596" cy="258180"/>
            </a:xfrm>
            <a:custGeom>
              <a:avLst/>
              <a:gdLst>
                <a:gd name="connsiteX0" fmla="*/ 232896 w 465791"/>
                <a:gd name="connsiteY0" fmla="*/ 0 h 735380"/>
                <a:gd name="connsiteX1" fmla="*/ 465791 w 465791"/>
                <a:gd name="connsiteY1" fmla="*/ 735380 h 735380"/>
                <a:gd name="connsiteX2" fmla="*/ 371572 w 465791"/>
                <a:gd name="connsiteY2" fmla="*/ 735380 h 735380"/>
                <a:gd name="connsiteX3" fmla="*/ 232896 w 465791"/>
                <a:gd name="connsiteY3" fmla="*/ 297502 h 735380"/>
                <a:gd name="connsiteX4" fmla="*/ 94219 w 465791"/>
                <a:gd name="connsiteY4" fmla="*/ 735380 h 735380"/>
                <a:gd name="connsiteX5" fmla="*/ 0 w 465791"/>
                <a:gd name="connsiteY5" fmla="*/ 735380 h 7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791" h="735380">
                  <a:moveTo>
                    <a:pt x="232896" y="0"/>
                  </a:moveTo>
                  <a:lnTo>
                    <a:pt x="465791" y="735380"/>
                  </a:lnTo>
                  <a:lnTo>
                    <a:pt x="371572" y="735380"/>
                  </a:lnTo>
                  <a:lnTo>
                    <a:pt x="232896" y="297502"/>
                  </a:lnTo>
                  <a:lnTo>
                    <a:pt x="94219" y="735380"/>
                  </a:lnTo>
                  <a:lnTo>
                    <a:pt x="0" y="7353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5" name="任意多边形: 形状 104"/>
          <p:cNvSpPr/>
          <p:nvPr userDrawn="1"/>
        </p:nvSpPr>
        <p:spPr>
          <a:xfrm>
            <a:off x="9772674" y="5114195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7852091" y="5124718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4988266" y="3656339"/>
            <a:ext cx="6495140" cy="110975"/>
            <a:chOff x="4988266" y="3630939"/>
            <a:chExt cx="6495140" cy="110975"/>
          </a:xfrm>
        </p:grpSpPr>
        <p:cxnSp>
          <p:nvCxnSpPr>
            <p:cNvPr id="108" name="直接连接符 107"/>
            <p:cNvCxnSpPr/>
            <p:nvPr/>
          </p:nvCxnSpPr>
          <p:spPr>
            <a:xfrm flipH="1">
              <a:off x="498826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13486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28146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542806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557466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72125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586785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601445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16105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630765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645425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660084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674744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689404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04064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718724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733384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48044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762703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777363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792023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806683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821343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36003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850662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865322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879982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894642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909302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923962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938621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53281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9679416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982601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9972613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1011921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>
              <a:off x="10265810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10412408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1055900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10705605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0852204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10998802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1145401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11291999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1438597" y="3630939"/>
              <a:ext cx="44809" cy="110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6" descr="Celestia-R1---OverlayTitleHD.pn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4006550">
            <a:off x="9668559" y="-21603"/>
            <a:ext cx="3587998" cy="2313276"/>
          </a:xfrm>
          <a:prstGeom prst="rect">
            <a:avLst/>
          </a:prstGeom>
          <a:effectLst>
            <a:outerShdw blurRad="254000" algn="ctr" rotWithShape="0">
              <a:schemeClr val="tx1"/>
            </a:outerShdw>
          </a:effectLst>
        </p:spPr>
      </p:pic>
      <p:pic>
        <p:nvPicPr>
          <p:cNvPr id="154" name="Picture 6" descr="Celestia-R1---OverlayTitleHD.png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0" r="21848" b="65785"/>
          <a:stretch>
            <a:fillRect/>
          </a:stretch>
        </p:blipFill>
        <p:spPr>
          <a:xfrm rot="11212033">
            <a:off x="6838595" y="5744592"/>
            <a:ext cx="1654989" cy="1067015"/>
          </a:xfrm>
          <a:prstGeom prst="rect">
            <a:avLst/>
          </a:prstGeom>
          <a:effectLst/>
        </p:spPr>
      </p:pic>
      <p:sp>
        <p:nvSpPr>
          <p:cNvPr id="156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4853396" y="2697985"/>
            <a:ext cx="6793848" cy="10064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r">
              <a:buNone/>
              <a:defRPr lang="zh-CN" altLang="en-US" sz="66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157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8230919" y="4968790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158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8534" y="496879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  <p:sp>
        <p:nvSpPr>
          <p:cNvPr id="155" name="文本框 154"/>
          <p:cNvSpPr txBox="1"/>
          <p:nvPr userDrawn="1"/>
        </p:nvSpPr>
        <p:spPr>
          <a:xfrm>
            <a:off x="5014148" y="2086039"/>
            <a:ext cx="6583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i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rPr>
              <a:t>Technological style</a:t>
            </a:r>
            <a:endParaRPr lang="zh-CN" altLang="en-US" sz="5400" b="1" i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59" name="组合 158"/>
          <p:cNvGrpSpPr/>
          <p:nvPr userDrawn="1"/>
        </p:nvGrpSpPr>
        <p:grpSpPr>
          <a:xfrm rot="21322067">
            <a:off x="7003298" y="2394091"/>
            <a:ext cx="701254" cy="437540"/>
            <a:chOff x="4583790" y="896123"/>
            <a:chExt cx="1432366" cy="893714"/>
          </a:xfrm>
        </p:grpSpPr>
        <p:sp>
          <p:nvSpPr>
            <p:cNvPr id="160" name="椭圆 159"/>
            <p:cNvSpPr/>
            <p:nvPr/>
          </p:nvSpPr>
          <p:spPr>
            <a:xfrm>
              <a:off x="4853116" y="896123"/>
              <a:ext cx="893714" cy="893714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21025654">
              <a:off x="4583790" y="1177090"/>
              <a:ext cx="1432366" cy="289760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flipV="1">
              <a:off x="4633991" y="1433239"/>
              <a:ext cx="109085" cy="109079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 旁门正道标题体（请自行下载） 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任意多边形: 形状 1"/>
          <p:cNvSpPr/>
          <p:nvPr userDrawn="1"/>
        </p:nvSpPr>
        <p:spPr>
          <a:xfrm>
            <a:off x="-108232" y="2124166"/>
            <a:ext cx="8808840" cy="2166831"/>
          </a:xfrm>
          <a:custGeom>
            <a:avLst/>
            <a:gdLst>
              <a:gd name="connsiteX0" fmla="*/ 52552 w 8597462"/>
              <a:gd name="connsiteY0" fmla="*/ 0 h 1713187"/>
              <a:gd name="connsiteX1" fmla="*/ 4372304 w 8597462"/>
              <a:gd name="connsiteY1" fmla="*/ 0 h 1713187"/>
              <a:gd name="connsiteX2" fmla="*/ 4645573 w 8597462"/>
              <a:gd name="connsiteY2" fmla="*/ 378373 h 1713187"/>
              <a:gd name="connsiteX3" fmla="*/ 8597462 w 8597462"/>
              <a:gd name="connsiteY3" fmla="*/ 367862 h 1713187"/>
              <a:gd name="connsiteX4" fmla="*/ 8597462 w 8597462"/>
              <a:gd name="connsiteY4" fmla="*/ 1713187 h 1713187"/>
              <a:gd name="connsiteX5" fmla="*/ 0 w 8597462"/>
              <a:gd name="connsiteY5" fmla="*/ 1713187 h 1713187"/>
              <a:gd name="connsiteX6" fmla="*/ 52552 w 8597462"/>
              <a:gd name="connsiteY6" fmla="*/ 0 h 1713187"/>
              <a:gd name="connsiteX0-1" fmla="*/ 0 w 8659210"/>
              <a:gd name="connsiteY0-2" fmla="*/ 0 h 1713187"/>
              <a:gd name="connsiteX1-3" fmla="*/ 4434052 w 8659210"/>
              <a:gd name="connsiteY1-4" fmla="*/ 0 h 1713187"/>
              <a:gd name="connsiteX2-5" fmla="*/ 4707321 w 8659210"/>
              <a:gd name="connsiteY2-6" fmla="*/ 378373 h 1713187"/>
              <a:gd name="connsiteX3-7" fmla="*/ 8659210 w 8659210"/>
              <a:gd name="connsiteY3-8" fmla="*/ 367862 h 1713187"/>
              <a:gd name="connsiteX4-9" fmla="*/ 8659210 w 8659210"/>
              <a:gd name="connsiteY4-10" fmla="*/ 1713187 h 1713187"/>
              <a:gd name="connsiteX5-11" fmla="*/ 61748 w 8659210"/>
              <a:gd name="connsiteY5-12" fmla="*/ 1713187 h 1713187"/>
              <a:gd name="connsiteX6-13" fmla="*/ 0 w 8659210"/>
              <a:gd name="connsiteY6-14" fmla="*/ 0 h 1713187"/>
              <a:gd name="connsiteX0-15" fmla="*/ 0 w 8659210"/>
              <a:gd name="connsiteY0-16" fmla="*/ 0 h 1713187"/>
              <a:gd name="connsiteX1-17" fmla="*/ 4434052 w 8659210"/>
              <a:gd name="connsiteY1-18" fmla="*/ 0 h 1713187"/>
              <a:gd name="connsiteX2-19" fmla="*/ 4707321 w 8659210"/>
              <a:gd name="connsiteY2-20" fmla="*/ 378373 h 1713187"/>
              <a:gd name="connsiteX3-21" fmla="*/ 8659210 w 8659210"/>
              <a:gd name="connsiteY3-22" fmla="*/ 367862 h 1713187"/>
              <a:gd name="connsiteX4-23" fmla="*/ 8659210 w 8659210"/>
              <a:gd name="connsiteY4-24" fmla="*/ 1713187 h 1713187"/>
              <a:gd name="connsiteX5-25" fmla="*/ 788 w 8659210"/>
              <a:gd name="connsiteY5-26" fmla="*/ 1713187 h 1713187"/>
              <a:gd name="connsiteX6-27" fmla="*/ 0 w 8659210"/>
              <a:gd name="connsiteY6-28" fmla="*/ 0 h 1713187"/>
              <a:gd name="connsiteX0-29" fmla="*/ 0 w 8659210"/>
              <a:gd name="connsiteY0-30" fmla="*/ 0 h 1713187"/>
              <a:gd name="connsiteX1-31" fmla="*/ 4434052 w 8659210"/>
              <a:gd name="connsiteY1-32" fmla="*/ 0 h 1713187"/>
              <a:gd name="connsiteX2-33" fmla="*/ 4707321 w 8659210"/>
              <a:gd name="connsiteY2-34" fmla="*/ 378373 h 1713187"/>
              <a:gd name="connsiteX3-35" fmla="*/ 8383107 w 8659210"/>
              <a:gd name="connsiteY3-36" fmla="*/ 366315 h 1713187"/>
              <a:gd name="connsiteX4-37" fmla="*/ 8659210 w 8659210"/>
              <a:gd name="connsiteY4-38" fmla="*/ 367862 h 1713187"/>
              <a:gd name="connsiteX5-39" fmla="*/ 8659210 w 8659210"/>
              <a:gd name="connsiteY5-40" fmla="*/ 1713187 h 1713187"/>
              <a:gd name="connsiteX6-41" fmla="*/ 788 w 8659210"/>
              <a:gd name="connsiteY6-42" fmla="*/ 1713187 h 1713187"/>
              <a:gd name="connsiteX7" fmla="*/ 0 w 8659210"/>
              <a:gd name="connsiteY7" fmla="*/ 0 h 1713187"/>
              <a:gd name="connsiteX0-43" fmla="*/ 0 w 8659210"/>
              <a:gd name="connsiteY0-44" fmla="*/ 0 h 1713187"/>
              <a:gd name="connsiteX1-45" fmla="*/ 4434052 w 8659210"/>
              <a:gd name="connsiteY1-46" fmla="*/ 0 h 1713187"/>
              <a:gd name="connsiteX2-47" fmla="*/ 4707321 w 8659210"/>
              <a:gd name="connsiteY2-48" fmla="*/ 378373 h 1713187"/>
              <a:gd name="connsiteX3-49" fmla="*/ 8383107 w 8659210"/>
              <a:gd name="connsiteY3-50" fmla="*/ 366315 h 1713187"/>
              <a:gd name="connsiteX4-51" fmla="*/ 8659210 w 8659210"/>
              <a:gd name="connsiteY4-52" fmla="*/ 566039 h 1713187"/>
              <a:gd name="connsiteX5-53" fmla="*/ 8659210 w 8659210"/>
              <a:gd name="connsiteY5-54" fmla="*/ 1713187 h 1713187"/>
              <a:gd name="connsiteX6-55" fmla="*/ 788 w 8659210"/>
              <a:gd name="connsiteY6-56" fmla="*/ 1713187 h 1713187"/>
              <a:gd name="connsiteX7-57" fmla="*/ 0 w 8659210"/>
              <a:gd name="connsiteY7-58" fmla="*/ 0 h 1713187"/>
              <a:gd name="connsiteX0-59" fmla="*/ 0 w 8659210"/>
              <a:gd name="connsiteY0-60" fmla="*/ 0 h 1713187"/>
              <a:gd name="connsiteX1-61" fmla="*/ 4434052 w 8659210"/>
              <a:gd name="connsiteY1-62" fmla="*/ 0 h 1713187"/>
              <a:gd name="connsiteX2-63" fmla="*/ 4707321 w 8659210"/>
              <a:gd name="connsiteY2-64" fmla="*/ 378373 h 1713187"/>
              <a:gd name="connsiteX3-65" fmla="*/ 8383107 w 8659210"/>
              <a:gd name="connsiteY3-66" fmla="*/ 366315 h 1713187"/>
              <a:gd name="connsiteX4-67" fmla="*/ 8643970 w 8659210"/>
              <a:gd name="connsiteY4-68" fmla="*/ 722928 h 1713187"/>
              <a:gd name="connsiteX5-69" fmla="*/ 8659210 w 8659210"/>
              <a:gd name="connsiteY5-70" fmla="*/ 1713187 h 1713187"/>
              <a:gd name="connsiteX6-71" fmla="*/ 788 w 8659210"/>
              <a:gd name="connsiteY6-72" fmla="*/ 1713187 h 1713187"/>
              <a:gd name="connsiteX7-73" fmla="*/ 0 w 8659210"/>
              <a:gd name="connsiteY7-74" fmla="*/ 0 h 1713187"/>
              <a:gd name="connsiteX0-75" fmla="*/ 0 w 8666830"/>
              <a:gd name="connsiteY0-76" fmla="*/ 0 h 1713187"/>
              <a:gd name="connsiteX1-77" fmla="*/ 4434052 w 8666830"/>
              <a:gd name="connsiteY1-78" fmla="*/ 0 h 1713187"/>
              <a:gd name="connsiteX2-79" fmla="*/ 4707321 w 8666830"/>
              <a:gd name="connsiteY2-80" fmla="*/ 378373 h 1713187"/>
              <a:gd name="connsiteX3-81" fmla="*/ 8383107 w 8666830"/>
              <a:gd name="connsiteY3-82" fmla="*/ 366315 h 1713187"/>
              <a:gd name="connsiteX4-83" fmla="*/ 8666830 w 8666830"/>
              <a:gd name="connsiteY4-84" fmla="*/ 722928 h 1713187"/>
              <a:gd name="connsiteX5-85" fmla="*/ 8659210 w 8666830"/>
              <a:gd name="connsiteY5-86" fmla="*/ 1713187 h 1713187"/>
              <a:gd name="connsiteX6-87" fmla="*/ 788 w 8666830"/>
              <a:gd name="connsiteY6-88" fmla="*/ 1713187 h 1713187"/>
              <a:gd name="connsiteX7-89" fmla="*/ 0 w 8666830"/>
              <a:gd name="connsiteY7-90" fmla="*/ 0 h 1713187"/>
              <a:gd name="connsiteX0-91" fmla="*/ 0 w 8666830"/>
              <a:gd name="connsiteY0-92" fmla="*/ 0 h 1713187"/>
              <a:gd name="connsiteX1-93" fmla="*/ 4434052 w 8666830"/>
              <a:gd name="connsiteY1-94" fmla="*/ 0 h 1713187"/>
              <a:gd name="connsiteX2-95" fmla="*/ 4676841 w 8666830"/>
              <a:gd name="connsiteY2-96" fmla="*/ 378373 h 1713187"/>
              <a:gd name="connsiteX3-97" fmla="*/ 8383107 w 8666830"/>
              <a:gd name="connsiteY3-98" fmla="*/ 366315 h 1713187"/>
              <a:gd name="connsiteX4-99" fmla="*/ 8666830 w 8666830"/>
              <a:gd name="connsiteY4-100" fmla="*/ 722928 h 1713187"/>
              <a:gd name="connsiteX5-101" fmla="*/ 8659210 w 8666830"/>
              <a:gd name="connsiteY5-102" fmla="*/ 1713187 h 1713187"/>
              <a:gd name="connsiteX6-103" fmla="*/ 788 w 8666830"/>
              <a:gd name="connsiteY6-104" fmla="*/ 1713187 h 1713187"/>
              <a:gd name="connsiteX7-105" fmla="*/ 0 w 8666830"/>
              <a:gd name="connsiteY7-106" fmla="*/ 0 h 1713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8666830" h="1713187">
                <a:moveTo>
                  <a:pt x="0" y="0"/>
                </a:moveTo>
                <a:lnTo>
                  <a:pt x="4434052" y="0"/>
                </a:lnTo>
                <a:lnTo>
                  <a:pt x="4676841" y="378373"/>
                </a:lnTo>
                <a:lnTo>
                  <a:pt x="8383107" y="366315"/>
                </a:lnTo>
                <a:lnTo>
                  <a:pt x="8666830" y="722928"/>
                </a:lnTo>
                <a:lnTo>
                  <a:pt x="8659210" y="1713187"/>
                </a:lnTo>
                <a:lnTo>
                  <a:pt x="788" y="1713187"/>
                </a:lnTo>
                <a:cubicBezTo>
                  <a:pt x="525" y="1142125"/>
                  <a:pt x="263" y="571062"/>
                  <a:pt x="0" y="0"/>
                </a:cubicBez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2662980" y="2407667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42397" y="2418190"/>
            <a:ext cx="1710406" cy="158754"/>
          </a:xfrm>
          <a:custGeom>
            <a:avLst/>
            <a:gdLst>
              <a:gd name="connsiteX0" fmla="*/ 0 w 2076450"/>
              <a:gd name="connsiteY0" fmla="*/ 127000 h 127000"/>
              <a:gd name="connsiteX1" fmla="*/ 177800 w 2076450"/>
              <a:gd name="connsiteY1" fmla="*/ 127000 h 127000"/>
              <a:gd name="connsiteX2" fmla="*/ 247650 w 2076450"/>
              <a:gd name="connsiteY2" fmla="*/ 0 h 127000"/>
              <a:gd name="connsiteX3" fmla="*/ 304800 w 2076450"/>
              <a:gd name="connsiteY3" fmla="*/ 120650 h 127000"/>
              <a:gd name="connsiteX4" fmla="*/ 2076450 w 2076450"/>
              <a:gd name="connsiteY4" fmla="*/ 1206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127000">
                <a:moveTo>
                  <a:pt x="0" y="127000"/>
                </a:moveTo>
                <a:lnTo>
                  <a:pt x="177800" y="127000"/>
                </a:lnTo>
                <a:lnTo>
                  <a:pt x="247650" y="0"/>
                </a:lnTo>
                <a:lnTo>
                  <a:pt x="304800" y="120650"/>
                </a:lnTo>
                <a:lnTo>
                  <a:pt x="2076450" y="1206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31839" y="3780257"/>
            <a:ext cx="7329596" cy="129604"/>
            <a:chOff x="2713689" y="3449283"/>
            <a:chExt cx="6553922" cy="12514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71368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3008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94648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288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17928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9568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1208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52848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4488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76128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87767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9407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11047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2687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4327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45967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7607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69247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80887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2527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04166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15806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27446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39086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550726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62366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574006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85646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97286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8926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20565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32205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43845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55485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7125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78765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0405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2045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685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5325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36964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48604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0244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71884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83524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95164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06804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184442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00841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17240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33639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50038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66437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882836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999235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115634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232033" y="3449283"/>
              <a:ext cx="35578" cy="125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占位符 228"/>
          <p:cNvSpPr>
            <a:spLocks noGrp="1"/>
          </p:cNvSpPr>
          <p:nvPr>
            <p:ph type="body" sz="quarter" idx="10" hasCustomPrompt="1"/>
          </p:nvPr>
        </p:nvSpPr>
        <p:spPr>
          <a:xfrm>
            <a:off x="593214" y="265025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2700000">
                <a:rot lat="20700000" lon="0" rev="0"/>
              </a:camera>
              <a:lightRig rig="threePt" dir="t"/>
            </a:scene3d>
            <a:sp3d extrusionH="63500" prstMaterial="softEdg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>
            <a:lvl1pPr marL="0" indent="0" algn="l">
              <a:lnSpc>
                <a:spcPct val="100000"/>
              </a:lnSpc>
              <a:buNone/>
              <a:defRPr lang="zh-CN" altLang="en-US" sz="8000" b="0" spc="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科技风格汇报模板</a:t>
            </a:r>
            <a:endParaRPr lang="zh-CN" altLang="en-US"/>
          </a:p>
        </p:txBody>
      </p:sp>
      <p:sp>
        <p:nvSpPr>
          <p:cNvPr id="71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3366" y="2284788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OfficePLUS</a:t>
            </a:r>
            <a:endParaRPr lang="en-US" altLang="zh-CN"/>
          </a:p>
        </p:txBody>
      </p:sp>
      <p:sp>
        <p:nvSpPr>
          <p:cNvPr id="72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040981" y="228478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400" dirty="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lvl="0" algn="ctr"/>
            <a:r>
              <a:rPr lang="en-US" altLang="zh-CN"/>
              <a:t>2019 / 01 /01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331470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365760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365760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3657600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420173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98421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3593928" y="3283660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6574925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284192" y="3626560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281873" y="3626560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7265062" y="3685779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88016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3680634" y="4170698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668886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9570432" y="3342879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260569" y="3685779"/>
            <a:ext cx="558425" cy="348425"/>
            <a:chOff x="7091709" y="2274643"/>
            <a:chExt cx="558425" cy="348425"/>
          </a:xfrm>
        </p:grpSpPr>
        <p:sp>
          <p:nvSpPr>
            <p:cNvPr id="30" name="椭圆 2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9664393" y="4229917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5125426" y="132760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181232" y="138916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862513" y="1220239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2143844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13935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8089901" y="2332983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25426" y="945609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81232" y="1007165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862513" y="838244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829615" y="2675883"/>
            <a:ext cx="558425" cy="348425"/>
            <a:chOff x="7091709" y="2274643"/>
            <a:chExt cx="558425" cy="348425"/>
          </a:xfrm>
        </p:grpSpPr>
        <p:sp>
          <p:nvSpPr>
            <p:cNvPr id="14" name="椭圆 1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827296" y="2675883"/>
            <a:ext cx="558425" cy="348425"/>
            <a:chOff x="7091709" y="2274643"/>
            <a:chExt cx="558425" cy="348425"/>
          </a:xfrm>
        </p:grpSpPr>
        <p:sp>
          <p:nvSpPr>
            <p:cNvPr id="18" name="椭圆 17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80038" y="2675883"/>
            <a:ext cx="558425" cy="348425"/>
            <a:chOff x="7091709" y="2274643"/>
            <a:chExt cx="558425" cy="348425"/>
          </a:xfrm>
        </p:grpSpPr>
        <p:sp>
          <p:nvSpPr>
            <p:cNvPr id="22" name="椭圆 2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2233439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6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5226057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7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8183862" y="3220021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2143844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513935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8089901" y="4218626"/>
            <a:ext cx="1938698" cy="1291213"/>
          </a:xfrm>
          <a:custGeom>
            <a:avLst/>
            <a:gdLst>
              <a:gd name="connsiteX0" fmla="*/ 189571 w 8965581"/>
              <a:gd name="connsiteY0" fmla="*/ 0 h 2174488"/>
              <a:gd name="connsiteX1" fmla="*/ 880947 w 8965581"/>
              <a:gd name="connsiteY1" fmla="*/ 0 h 2174488"/>
              <a:gd name="connsiteX2" fmla="*/ 959005 w 8965581"/>
              <a:gd name="connsiteY2" fmla="*/ 167269 h 2174488"/>
              <a:gd name="connsiteX3" fmla="*/ 8452625 w 8965581"/>
              <a:gd name="connsiteY3" fmla="*/ 167269 h 2174488"/>
              <a:gd name="connsiteX4" fmla="*/ 8508381 w 8965581"/>
              <a:gd name="connsiteY4" fmla="*/ 367991 h 2174488"/>
              <a:gd name="connsiteX5" fmla="*/ 8965581 w 8965581"/>
              <a:gd name="connsiteY5" fmla="*/ 356839 h 2174488"/>
              <a:gd name="connsiteX6" fmla="*/ 8965581 w 8965581"/>
              <a:gd name="connsiteY6" fmla="*/ 2085279 h 2174488"/>
              <a:gd name="connsiteX7" fmla="*/ 8764859 w 8965581"/>
              <a:gd name="connsiteY7" fmla="*/ 2174488 h 2174488"/>
              <a:gd name="connsiteX8" fmla="*/ 0 w 8965581"/>
              <a:gd name="connsiteY8" fmla="*/ 2174488 h 2174488"/>
              <a:gd name="connsiteX9" fmla="*/ 0 w 8965581"/>
              <a:gd name="connsiteY9" fmla="*/ 133815 h 2174488"/>
              <a:gd name="connsiteX10" fmla="*/ 189571 w 8965581"/>
              <a:gd name="connsiteY10" fmla="*/ 0 h 2174488"/>
              <a:gd name="connsiteX0-1" fmla="*/ 189571 w 8965581"/>
              <a:gd name="connsiteY0-2" fmla="*/ 0 h 2174488"/>
              <a:gd name="connsiteX1-3" fmla="*/ 880947 w 8965581"/>
              <a:gd name="connsiteY1-4" fmla="*/ 0 h 2174488"/>
              <a:gd name="connsiteX2-5" fmla="*/ 959005 w 8965581"/>
              <a:gd name="connsiteY2-6" fmla="*/ 167269 h 2174488"/>
              <a:gd name="connsiteX3-7" fmla="*/ 8452625 w 8965581"/>
              <a:gd name="connsiteY3-8" fmla="*/ 167269 h 2174488"/>
              <a:gd name="connsiteX4-9" fmla="*/ 8508381 w 8965581"/>
              <a:gd name="connsiteY4-10" fmla="*/ 355351 h 2174488"/>
              <a:gd name="connsiteX5-11" fmla="*/ 8965581 w 8965581"/>
              <a:gd name="connsiteY5-12" fmla="*/ 356839 h 2174488"/>
              <a:gd name="connsiteX6-13" fmla="*/ 8965581 w 8965581"/>
              <a:gd name="connsiteY6-14" fmla="*/ 2085279 h 2174488"/>
              <a:gd name="connsiteX7-15" fmla="*/ 8764859 w 8965581"/>
              <a:gd name="connsiteY7-16" fmla="*/ 2174488 h 2174488"/>
              <a:gd name="connsiteX8-17" fmla="*/ 0 w 8965581"/>
              <a:gd name="connsiteY8-18" fmla="*/ 2174488 h 2174488"/>
              <a:gd name="connsiteX9-19" fmla="*/ 0 w 8965581"/>
              <a:gd name="connsiteY9-20" fmla="*/ 133815 h 2174488"/>
              <a:gd name="connsiteX10-21" fmla="*/ 189571 w 8965581"/>
              <a:gd name="connsiteY10-22" fmla="*/ 0 h 2174488"/>
              <a:gd name="connsiteX0-23" fmla="*/ 189571 w 8965581"/>
              <a:gd name="connsiteY0-24" fmla="*/ 0 h 2174488"/>
              <a:gd name="connsiteX1-25" fmla="*/ 880947 w 8965581"/>
              <a:gd name="connsiteY1-26" fmla="*/ 0 h 2174488"/>
              <a:gd name="connsiteX2-27" fmla="*/ 959005 w 8965581"/>
              <a:gd name="connsiteY2-28" fmla="*/ 167269 h 2174488"/>
              <a:gd name="connsiteX3-29" fmla="*/ 8371549 w 8965581"/>
              <a:gd name="connsiteY3-30" fmla="*/ 152101 h 2174488"/>
              <a:gd name="connsiteX4-31" fmla="*/ 8508381 w 8965581"/>
              <a:gd name="connsiteY4-32" fmla="*/ 355351 h 2174488"/>
              <a:gd name="connsiteX5-33" fmla="*/ 8965581 w 8965581"/>
              <a:gd name="connsiteY5-34" fmla="*/ 356839 h 2174488"/>
              <a:gd name="connsiteX6-35" fmla="*/ 8965581 w 8965581"/>
              <a:gd name="connsiteY6-36" fmla="*/ 2085279 h 2174488"/>
              <a:gd name="connsiteX7-37" fmla="*/ 8764859 w 8965581"/>
              <a:gd name="connsiteY7-38" fmla="*/ 2174488 h 2174488"/>
              <a:gd name="connsiteX8-39" fmla="*/ 0 w 8965581"/>
              <a:gd name="connsiteY8-40" fmla="*/ 2174488 h 2174488"/>
              <a:gd name="connsiteX9-41" fmla="*/ 0 w 8965581"/>
              <a:gd name="connsiteY9-42" fmla="*/ 133815 h 2174488"/>
              <a:gd name="connsiteX10-43" fmla="*/ 189571 w 8965581"/>
              <a:gd name="connsiteY10-44" fmla="*/ 0 h 2174488"/>
              <a:gd name="connsiteX0-45" fmla="*/ 189571 w 8965581"/>
              <a:gd name="connsiteY0-46" fmla="*/ 0 h 2174488"/>
              <a:gd name="connsiteX1-47" fmla="*/ 880947 w 8965581"/>
              <a:gd name="connsiteY1-48" fmla="*/ 0 h 2174488"/>
              <a:gd name="connsiteX2-49" fmla="*/ 959005 w 8965581"/>
              <a:gd name="connsiteY2-50" fmla="*/ 167269 h 2174488"/>
              <a:gd name="connsiteX3-51" fmla="*/ 8371549 w 8965581"/>
              <a:gd name="connsiteY3-52" fmla="*/ 157157 h 2174488"/>
              <a:gd name="connsiteX4-53" fmla="*/ 8508381 w 8965581"/>
              <a:gd name="connsiteY4-54" fmla="*/ 355351 h 2174488"/>
              <a:gd name="connsiteX5-55" fmla="*/ 8965581 w 8965581"/>
              <a:gd name="connsiteY5-56" fmla="*/ 356839 h 2174488"/>
              <a:gd name="connsiteX6-57" fmla="*/ 8965581 w 8965581"/>
              <a:gd name="connsiteY6-58" fmla="*/ 2085279 h 2174488"/>
              <a:gd name="connsiteX7-59" fmla="*/ 8764859 w 8965581"/>
              <a:gd name="connsiteY7-60" fmla="*/ 2174488 h 2174488"/>
              <a:gd name="connsiteX8-61" fmla="*/ 0 w 8965581"/>
              <a:gd name="connsiteY8-62" fmla="*/ 2174488 h 2174488"/>
              <a:gd name="connsiteX9-63" fmla="*/ 0 w 8965581"/>
              <a:gd name="connsiteY9-64" fmla="*/ 133815 h 2174488"/>
              <a:gd name="connsiteX10-65" fmla="*/ 189571 w 8965581"/>
              <a:gd name="connsiteY10-66" fmla="*/ 0 h 2174488"/>
              <a:gd name="connsiteX0-67" fmla="*/ 189571 w 8965581"/>
              <a:gd name="connsiteY0-68" fmla="*/ 0 h 2174488"/>
              <a:gd name="connsiteX1-69" fmla="*/ 880947 w 8965581"/>
              <a:gd name="connsiteY1-70" fmla="*/ 0 h 2174488"/>
              <a:gd name="connsiteX2-71" fmla="*/ 959005 w 8965581"/>
              <a:gd name="connsiteY2-72" fmla="*/ 167269 h 2174488"/>
              <a:gd name="connsiteX3-73" fmla="*/ 8364179 w 8965581"/>
              <a:gd name="connsiteY3-74" fmla="*/ 167269 h 2174488"/>
              <a:gd name="connsiteX4-75" fmla="*/ 8508381 w 8965581"/>
              <a:gd name="connsiteY4-76" fmla="*/ 355351 h 2174488"/>
              <a:gd name="connsiteX5-77" fmla="*/ 8965581 w 8965581"/>
              <a:gd name="connsiteY5-78" fmla="*/ 356839 h 2174488"/>
              <a:gd name="connsiteX6-79" fmla="*/ 8965581 w 8965581"/>
              <a:gd name="connsiteY6-80" fmla="*/ 2085279 h 2174488"/>
              <a:gd name="connsiteX7-81" fmla="*/ 8764859 w 8965581"/>
              <a:gd name="connsiteY7-82" fmla="*/ 2174488 h 2174488"/>
              <a:gd name="connsiteX8-83" fmla="*/ 0 w 8965581"/>
              <a:gd name="connsiteY8-84" fmla="*/ 2174488 h 2174488"/>
              <a:gd name="connsiteX9-85" fmla="*/ 0 w 8965581"/>
              <a:gd name="connsiteY9-86" fmla="*/ 133815 h 2174488"/>
              <a:gd name="connsiteX10-87" fmla="*/ 189571 w 8965581"/>
              <a:gd name="connsiteY10-88" fmla="*/ 0 h 2174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8965581" h="2174488">
                <a:moveTo>
                  <a:pt x="189571" y="0"/>
                </a:moveTo>
                <a:lnTo>
                  <a:pt x="880947" y="0"/>
                </a:lnTo>
                <a:lnTo>
                  <a:pt x="959005" y="167269"/>
                </a:lnTo>
                <a:lnTo>
                  <a:pt x="8364179" y="167269"/>
                </a:lnTo>
                <a:lnTo>
                  <a:pt x="8508381" y="355351"/>
                </a:lnTo>
                <a:lnTo>
                  <a:pt x="8965581" y="356839"/>
                </a:lnTo>
                <a:lnTo>
                  <a:pt x="8965581" y="2085279"/>
                </a:lnTo>
                <a:lnTo>
                  <a:pt x="8764859" y="2174488"/>
                </a:lnTo>
                <a:lnTo>
                  <a:pt x="0" y="2174488"/>
                </a:lnTo>
                <a:lnTo>
                  <a:pt x="0" y="133815"/>
                </a:lnTo>
                <a:lnTo>
                  <a:pt x="189571" y="0"/>
                </a:lnTo>
                <a:close/>
              </a:path>
            </a:pathLst>
          </a:custGeom>
          <a:gradFill>
            <a:gsLst>
              <a:gs pos="73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829615" y="4561526"/>
            <a:ext cx="558425" cy="348425"/>
            <a:chOff x="7091709" y="2274643"/>
            <a:chExt cx="558425" cy="348425"/>
          </a:xfrm>
        </p:grpSpPr>
        <p:sp>
          <p:nvSpPr>
            <p:cNvPr id="32" name="椭圆 31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5827296" y="4561526"/>
            <a:ext cx="558425" cy="348425"/>
            <a:chOff x="7091709" y="2274643"/>
            <a:chExt cx="558425" cy="348425"/>
          </a:xfrm>
        </p:grpSpPr>
        <p:sp>
          <p:nvSpPr>
            <p:cNvPr id="36" name="椭圆 35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8780038" y="4561526"/>
            <a:ext cx="558425" cy="348425"/>
            <a:chOff x="7091709" y="2274643"/>
            <a:chExt cx="558425" cy="348425"/>
          </a:xfrm>
        </p:grpSpPr>
        <p:sp>
          <p:nvSpPr>
            <p:cNvPr id="40" name="椭圆 39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2233439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4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5226057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45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8183862" y="5105664"/>
            <a:ext cx="17507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kumimoji="0" lang="en-US" altLang="zh-CN" sz="2400" b="0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1" name="文本框 90"/>
          <p:cNvSpPr txBox="1"/>
          <p:nvPr userDrawn="1"/>
        </p:nvSpPr>
        <p:spPr>
          <a:xfrm>
            <a:off x="594849" y="1828484"/>
            <a:ext cx="203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pPr algn="ctr"/>
            <a:r>
              <a:rPr lang="zh-CN" altLang="en-US" sz="7200">
                <a:ln>
                  <a:gradFill>
                    <a:gsLst>
                      <a:gs pos="1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tx1">
                          <a:alpha val="20000"/>
                        </a:schemeClr>
                      </a:gs>
                    </a:gsLst>
                    <a:lin ang="5400000" scaled="1"/>
                  </a:gradFill>
                </a:ln>
                <a:noFill/>
              </a:rPr>
              <a:t>目录</a:t>
            </a:r>
            <a:endParaRPr lang="zh-CN" altLang="en-US" sz="7200">
              <a:ln>
                <a:gradFill>
                  <a:gsLst>
                    <a:gs pos="1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tx1">
                        <a:alpha val="2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650655" y="1890040"/>
            <a:ext cx="192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6400" spc="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3" name="文本框 92"/>
          <p:cNvSpPr txBox="1"/>
          <p:nvPr userDrawn="1"/>
        </p:nvSpPr>
        <p:spPr>
          <a:xfrm>
            <a:off x="591844" y="1675373"/>
            <a:ext cx="247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00">
                <a:gradFill>
                  <a:gsLst>
                    <a:gs pos="80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CONTENT</a:t>
            </a:r>
            <a:endParaRPr lang="zh-CN" altLang="en-US" sz="3200" b="1" spc="300">
              <a:gradFill>
                <a:gsLst>
                  <a:gs pos="8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94" name="弧形 93"/>
          <p:cNvSpPr/>
          <p:nvPr userDrawn="1"/>
        </p:nvSpPr>
        <p:spPr>
          <a:xfrm>
            <a:off x="1095944" y="1124651"/>
            <a:ext cx="2096869" cy="2096869"/>
          </a:xfrm>
          <a:prstGeom prst="arc">
            <a:avLst>
              <a:gd name="adj1" fmla="val 12732215"/>
              <a:gd name="adj2" fmla="val 7799683"/>
            </a:avLst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 userDrawn="1"/>
        </p:nvGrpSpPr>
        <p:grpSpPr>
          <a:xfrm>
            <a:off x="10902481" y="5944762"/>
            <a:ext cx="558425" cy="348425"/>
            <a:chOff x="7091709" y="2274643"/>
            <a:chExt cx="558425" cy="348425"/>
          </a:xfrm>
        </p:grpSpPr>
        <p:sp>
          <p:nvSpPr>
            <p:cNvPr id="104" name="椭圆 103"/>
            <p:cNvSpPr/>
            <p:nvPr/>
          </p:nvSpPr>
          <p:spPr>
            <a:xfrm rot="21322067">
              <a:off x="7197370" y="2274643"/>
              <a:ext cx="348425" cy="348425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>
              <a:outerShdw blurRad="1905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/>
            <p:cNvSpPr/>
            <p:nvPr/>
          </p:nvSpPr>
          <p:spPr>
            <a:xfrm rot="20747721">
              <a:off x="7091709" y="2384208"/>
              <a:ext cx="558425" cy="112966"/>
            </a:xfrm>
            <a:prstGeom prst="arc">
              <a:avLst>
                <a:gd name="adj1" fmla="val 20678157"/>
                <a:gd name="adj2" fmla="val 11700476"/>
              </a:avLst>
            </a:prstGeom>
            <a:noFill/>
            <a:ln w="63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 rot="21322067" flipV="1">
              <a:off x="7117279" y="2503111"/>
              <a:ext cx="42528" cy="42526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7323446" y="193439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08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5859723" y="1880606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09" name="文本占位符 228"/>
          <p:cNvSpPr>
            <a:spLocks noGrp="1"/>
          </p:cNvSpPr>
          <p:nvPr>
            <p:ph type="body" sz="quarter" idx="13" hasCustomPrompt="1"/>
          </p:nvPr>
        </p:nvSpPr>
        <p:spPr>
          <a:xfrm>
            <a:off x="6975728" y="338905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0" name="文本占位符 228"/>
          <p:cNvSpPr>
            <a:spLocks noGrp="1"/>
          </p:cNvSpPr>
          <p:nvPr>
            <p:ph type="body" sz="quarter" idx="14" hasCustomPrompt="1"/>
          </p:nvPr>
        </p:nvSpPr>
        <p:spPr>
          <a:xfrm>
            <a:off x="5512005" y="3335264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11" name="文本占位符 228"/>
          <p:cNvSpPr>
            <a:spLocks noGrp="1"/>
          </p:cNvSpPr>
          <p:nvPr>
            <p:ph type="body" sz="quarter" idx="15" hasCustomPrompt="1"/>
          </p:nvPr>
        </p:nvSpPr>
        <p:spPr>
          <a:xfrm>
            <a:off x="6676125" y="4769258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12" name="文本占位符 228"/>
          <p:cNvSpPr>
            <a:spLocks noGrp="1"/>
          </p:cNvSpPr>
          <p:nvPr>
            <p:ph type="body" sz="quarter" idx="16" hasCustomPrompt="1"/>
          </p:nvPr>
        </p:nvSpPr>
        <p:spPr>
          <a:xfrm>
            <a:off x="5212402" y="4715472"/>
            <a:ext cx="165031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kumimoji="0" lang="en-US" altLang="zh-CN" sz="24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6" name="文本框 5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1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7" name="弧形 6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19689417"/>
                <a:gd name="adj2" fmla="val 14116144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148552" y="4035972"/>
            <a:ext cx="30690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639503" y="3809108"/>
            <a:ext cx="0" cy="4537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28"/>
          <p:cNvSpPr>
            <a:spLocks noGrp="1"/>
          </p:cNvSpPr>
          <p:nvPr>
            <p:ph type="body" sz="quarter" idx="12" hasCustomPrompt="1"/>
          </p:nvPr>
        </p:nvSpPr>
        <p:spPr>
          <a:xfrm>
            <a:off x="6041137" y="3506402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90204" pitchFamily="34" charset="0"/>
              <a:buNone/>
              <a:defRPr lang="en-US" altLang="zh-CN" sz="2000" i="1" dirty="0" smtClean="0">
                <a:solidFill>
                  <a:schemeClr val="tx1">
                    <a:alpha val="34000"/>
                  </a:schemeClr>
                </a:solidFill>
                <a:latin typeface="Roboto"/>
              </a:defRPr>
            </a:lvl1pPr>
          </a:lstStyle>
          <a:p>
            <a:pPr marL="0" lvl="0"/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 altLang="zh-CN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593103" y="-466527"/>
            <a:ext cx="4122149" cy="7725192"/>
            <a:chOff x="1593103" y="-466527"/>
            <a:chExt cx="4122149" cy="7725192"/>
          </a:xfrm>
        </p:grpSpPr>
        <p:sp>
          <p:nvSpPr>
            <p:cNvPr id="19" name="文本框 18"/>
            <p:cNvSpPr txBox="1"/>
            <p:nvPr/>
          </p:nvSpPr>
          <p:spPr>
            <a:xfrm>
              <a:off x="1593103" y="-466527"/>
              <a:ext cx="3722494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9600">
                  <a:gradFill>
                    <a:gsLst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  <a:gs pos="29000">
                        <a:schemeClr val="tx1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63500" sx="101000" sy="101000" algn="ctr" rotWithShape="0">
                      <a:schemeClr val="tx1">
                        <a:alpha val="20000"/>
                      </a:schemeClr>
                    </a:outerShdw>
                  </a:effectLst>
                </a:rPr>
                <a:t>2</a:t>
              </a:r>
              <a:endParaRPr lang="zh-CN" altLang="en-US" sz="49600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29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63500" sx="101000" sy="101000" algn="ctr" rotWithShape="0">
                    <a:schemeClr val="tx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 rot="20747721">
              <a:off x="1620506" y="3464679"/>
              <a:ext cx="4094746" cy="733533"/>
            </a:xfrm>
            <a:prstGeom prst="arc">
              <a:avLst>
                <a:gd name="adj1" fmla="val 20677164"/>
                <a:gd name="adj2" fmla="val 15885805"/>
              </a:avLst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1322067" flipV="1">
              <a:off x="5267347" y="3525466"/>
              <a:ext cx="165946" cy="16593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占位符 22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137" y="2872705"/>
            <a:ext cx="24975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kumimoji="0" lang="en-US" altLang="zh-CN" sz="4000" b="1" i="0" u="none" strike="noStrike" spc="300" normalizeH="0" baseline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panose="020B0604020202090204"/>
                <a:ea typeface="微软雅黑"/>
              </a:defRPr>
            </a:lvl1pPr>
          </a:lstStyle>
          <a:p>
            <a:pPr marL="285750" marR="0" lvl="0" indent="-2857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zh-CN" altLang="en-US"/>
              <a:t>添加标题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45143" y="0"/>
            <a:ext cx="11977914" cy="6856214"/>
            <a:chOff x="145143" y="0"/>
            <a:chExt cx="11977914" cy="6856214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145143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304800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464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626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88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950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1112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1274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1436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1597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1759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921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2083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2245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2407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569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2731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893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55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3217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379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3541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3702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864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4026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188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350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512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674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836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4998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>
              <a:off x="5160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>
              <a:off x="5322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5484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>
              <a:off x="5646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>
              <a:off x="58079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59699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61318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 userDrawn="1"/>
          </p:nvCxnSpPr>
          <p:spPr>
            <a:xfrm>
              <a:off x="62937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>
              <a:off x="64556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 userDrawn="1"/>
          </p:nvCxnSpPr>
          <p:spPr>
            <a:xfrm>
              <a:off x="66176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>
              <a:off x="67795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 userDrawn="1"/>
          </p:nvCxnSpPr>
          <p:spPr>
            <a:xfrm>
              <a:off x="69414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>
              <a:off x="71033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 userDrawn="1"/>
          </p:nvCxnSpPr>
          <p:spPr>
            <a:xfrm>
              <a:off x="72653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>
              <a:off x="74272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 userDrawn="1"/>
          </p:nvCxnSpPr>
          <p:spPr>
            <a:xfrm>
              <a:off x="75891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77510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 userDrawn="1"/>
          </p:nvCxnSpPr>
          <p:spPr>
            <a:xfrm>
              <a:off x="79130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80749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82368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83987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85607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87226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88845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90464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92084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>
              <a:off x="93703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>
              <a:off x="95322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>
              <a:off x="96941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98561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100180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101799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103418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105038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106657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108276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 userDrawn="1"/>
          </p:nvCxnSpPr>
          <p:spPr>
            <a:xfrm>
              <a:off x="109895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 userDrawn="1"/>
          </p:nvCxnSpPr>
          <p:spPr>
            <a:xfrm>
              <a:off x="111515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 userDrawn="1"/>
          </p:nvCxnSpPr>
          <p:spPr>
            <a:xfrm>
              <a:off x="113134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 userDrawn="1"/>
          </p:nvCxnSpPr>
          <p:spPr>
            <a:xfrm>
              <a:off x="114753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 userDrawn="1"/>
          </p:nvCxnSpPr>
          <p:spPr>
            <a:xfrm>
              <a:off x="1163728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1179920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11961132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12123057" y="0"/>
              <a:ext cx="0" cy="6856214"/>
            </a:xfrm>
            <a:prstGeom prst="line">
              <a:avLst/>
            </a:prstGeom>
            <a:ln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/>
          <p:nvPr userDrawn="1"/>
        </p:nvCxnSpPr>
        <p:spPr>
          <a:xfrm rot="5400000">
            <a:off x="6094415" y="-59628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rot="5400000">
            <a:off x="6094415" y="-58009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rot="5400000">
            <a:off x="6094415" y="-56390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rot="5400000">
            <a:off x="6094415" y="-54770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 rot="5400000">
            <a:off x="6094415" y="-53151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 userDrawn="1"/>
        </p:nvCxnSpPr>
        <p:spPr>
          <a:xfrm rot="5400000">
            <a:off x="6094415" y="-51532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 userDrawn="1"/>
        </p:nvCxnSpPr>
        <p:spPr>
          <a:xfrm rot="5400000">
            <a:off x="6094415" y="-49913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 rot="5400000">
            <a:off x="6094415" y="-48293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 userDrawn="1"/>
        </p:nvCxnSpPr>
        <p:spPr>
          <a:xfrm rot="5400000">
            <a:off x="6094415" y="-46674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 userDrawn="1"/>
        </p:nvCxnSpPr>
        <p:spPr>
          <a:xfrm rot="5400000">
            <a:off x="6094415" y="-45055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 userDrawn="1"/>
        </p:nvCxnSpPr>
        <p:spPr>
          <a:xfrm rot="5400000">
            <a:off x="6094415" y="-43436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 userDrawn="1"/>
        </p:nvCxnSpPr>
        <p:spPr>
          <a:xfrm rot="5400000">
            <a:off x="6094415" y="-41816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 userDrawn="1"/>
        </p:nvCxnSpPr>
        <p:spPr>
          <a:xfrm rot="5400000">
            <a:off x="6094415" y="-40197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 userDrawn="1"/>
        </p:nvCxnSpPr>
        <p:spPr>
          <a:xfrm rot="5400000">
            <a:off x="6094415" y="-38578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/>
        </p:nvCxnSpPr>
        <p:spPr>
          <a:xfrm rot="5400000">
            <a:off x="6094415" y="-36959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/>
        </p:nvCxnSpPr>
        <p:spPr>
          <a:xfrm rot="5400000">
            <a:off x="6094415" y="-35339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/>
        </p:nvCxnSpPr>
        <p:spPr>
          <a:xfrm rot="5400000">
            <a:off x="6094415" y="-33720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 rot="5400000">
            <a:off x="6094415" y="-32101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 rot="5400000">
            <a:off x="6094415" y="-30482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/>
        </p:nvCxnSpPr>
        <p:spPr>
          <a:xfrm rot="5400000">
            <a:off x="6094415" y="-28862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/>
        </p:nvCxnSpPr>
        <p:spPr>
          <a:xfrm rot="5400000">
            <a:off x="6094415" y="-27243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/>
        </p:nvCxnSpPr>
        <p:spPr>
          <a:xfrm rot="5400000">
            <a:off x="6094415" y="-25624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5400000">
            <a:off x="6094415" y="-24005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6094415" y="-22385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6094415" y="-20766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5400000">
            <a:off x="6094415" y="-19147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rot="5400000">
            <a:off x="6094415" y="-17528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rot="5400000">
            <a:off x="6094415" y="-15908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rot="5400000">
            <a:off x="6094415" y="-14289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rot="5400000">
            <a:off x="6094415" y="-12670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rot="5400000">
            <a:off x="6094415" y="-11051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5400000">
            <a:off x="6094415" y="-9431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5400000">
            <a:off x="6094415" y="-7812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5400000">
            <a:off x="6094415" y="-61934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5400000">
            <a:off x="6094415" y="-45741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5400000">
            <a:off x="6094415" y="-295491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5400000">
            <a:off x="6094415" y="-133566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5400000">
            <a:off x="6094415" y="283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/>
        </p:nvCxnSpPr>
        <p:spPr>
          <a:xfrm rot="5400000">
            <a:off x="6094415" y="19028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/>
        </p:nvCxnSpPr>
        <p:spPr>
          <a:xfrm rot="5400000">
            <a:off x="6094415" y="35221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/>
        </p:nvCxnSpPr>
        <p:spPr>
          <a:xfrm rot="5400000">
            <a:off x="6094415" y="514135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/>
        </p:nvCxnSpPr>
        <p:spPr>
          <a:xfrm rot="5400000">
            <a:off x="6094415" y="676060"/>
            <a:ext cx="0" cy="12188825"/>
          </a:xfrm>
          <a:prstGeom prst="line">
            <a:avLst/>
          </a:prstGeom>
          <a:ln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11985" y="2552700"/>
            <a:ext cx="8655685" cy="1322070"/>
          </a:xfrm>
        </p:spPr>
        <p:txBody>
          <a:bodyPr wrap="square"/>
          <a:lstStyle/>
          <a:p>
            <a:r>
              <a:rPr lang="en-US" altLang="zh-CN" dirty="0">
                <a:sym typeface="Arial" panose="020B0604020202090204" pitchFamily="34" charset="0"/>
              </a:rPr>
              <a:t>webpack</a:t>
            </a:r>
            <a:r>
              <a:rPr dirty="0">
                <a:sym typeface="Arial" panose="020B0604020202090204" pitchFamily="34" charset="0"/>
              </a:rPr>
              <a:t>配置</a:t>
            </a:r>
            <a:endParaRPr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497705" y="5464810"/>
            <a:ext cx="1947545" cy="306705"/>
          </a:xfrm>
        </p:spPr>
        <p:txBody>
          <a:bodyPr wrap="square"/>
          <a:lstStyle/>
          <a:p>
            <a:r>
              <a:rPr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客户端技术部 牛志勇</a:t>
            </a:r>
            <a:endParaRPr err="1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535420" y="5464810"/>
            <a:ext cx="1250315" cy="30670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2020/ 04 / 02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484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、定义：基于 ES6 的静态引用，tree shaking 通过扫描所有 ES6 的 export，找出被 import 的内容并添加到最终代码中。 webpack 的实现是把所有 import 标记为有使用/无使用两种，在后续压缩时进行区别处理。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、注意：Tree Shaking 只支持ES Modules模块引入方式，也就是import的方式，不支持require，因为import是静态引入，require是动态引入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3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、如何配置：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a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、在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配置中，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同级添加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optimization: {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usedExports: true,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2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},    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、在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package.json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中添加"sideEffects": false,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注意：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如果配置tree shaking，那webpack只要打包一个文件，就会使用tree shaking方式进行模块打包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假如引入 import '@babel/polly-fill',这个文件并没有导出任何内容，tree shaking打包时就会忽略掉。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	"sideEffects": [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'@babel/polly-fill',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'*.css'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5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],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3" algn="l" defTabSz="913765">
              <a:lnSpc>
                <a:spcPct val="130000"/>
              </a:lnSpc>
            </a:pP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SplitChunks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代码分割详解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75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module.exports =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//...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optimization: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splitChunks: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chunks: 'async', // 只对异步代码分割，如果是同步的则改成all，下面的cacheGroups，也要修改vendors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minSize: 30000, // 大于这个值的模块才会进行代码分割，小于这个值的，则会执行cacheGroups里面的default配置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minRemainingSize: 0,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maxSize: 0, // 配置较少，会把类似lodash库的在进行分割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minChunks: 1, // 一个模块被用了多少次的时候才会进行分割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maxAsyncRequests: 6,// 同时加载 的模块数量，前6个文件会进行分割，超过的这个数量，就不会进行分割了，也就是打包生成的js文件最多是这么多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maxInitialRequests: 4, // 入口文件，引入的库，最多分割4个文件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automaticNameDelimiter: '~', // 分隔符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automaticNameMaxLength: 30, // 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name: true, // 使cacheGroups里面的名字有效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cacheGroups: {// 缓存组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//  defaultVendors: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vendors: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test: /[\\/]node_modules[\\/]/,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priority: -10,// 如果两个组都满足分割，则看这个值，放在值大的组里面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// filename: 'vendors.js'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},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default: {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minChunks: 2,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priority: -20,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  reuseExistingChunk: true,// 如果之前vendors里面有了打包的文件，又满足default的缓存方式，则会忽略此打包，如 indexjs中import a, import b ,都满足代码分割，a模块使用b模块，b已经打包到vendors中，则b模块不会打包到这里，因为b已经打包到vendors中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// filename: 'common.js'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 }</a:t>
            </a:r>
            <a:endParaRPr lang="zh-CN" altLang="en-US" sz="8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8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};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只写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chunks: 'all'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即可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还有很多配置，大家可以自己看下官网https://webpack.js.org/plugins/split-chunks-plugin/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7564120" cy="460375"/>
          </a:xfrm>
        </p:spPr>
        <p:txBody>
          <a:bodyPr wrap="square"/>
          <a:lstStyle/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r>
              <a:rPr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懒加载</a:t>
            </a:r>
            <a:endParaRPr lang="en-US" altLang="zh-CN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、定义：通过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import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，动态加载代码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假如所有业务代码都打包到一个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js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文件中，首页加载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main.js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会很大，比较慢，如果配置了懒加载和代码分割，则会首页只需要加载使用到的组件，提升访问速度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chunk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是什么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优化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45760" y="2872740"/>
            <a:ext cx="4838700" cy="706755"/>
          </a:xfrm>
        </p:spPr>
        <p:txBody>
          <a:bodyPr wrap="square"/>
          <a:p>
            <a:r>
              <a:t>webpack</a:t>
            </a:r>
            <a:r>
              <a:rPr lang="zh-CN" altLang="en-US"/>
              <a:t>优化实践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48455" y="2552886"/>
            <a:ext cx="2313455" cy="1323439"/>
          </a:xfrm>
        </p:spPr>
        <p:txBody>
          <a:bodyPr/>
          <a:lstStyle/>
          <a:p>
            <a:r>
              <a:rPr lang="zh-CN" altLang="en-US" dirty="0">
                <a:sym typeface="Arial" panose="020B0604020202090204" pitchFamily="34" charset="0"/>
              </a:rPr>
              <a:t>感谢</a:t>
            </a:r>
            <a:endParaRPr lang="zh-CN" altLang="en-US" dirty="0">
              <a:sym typeface="Arial" panose="020B060402020209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702298" y="5464513"/>
            <a:ext cx="998928" cy="307777"/>
          </a:xfrm>
        </p:spPr>
        <p:txBody>
          <a:bodyPr/>
          <a:lstStyle/>
          <a:p>
            <a:r>
              <a:rPr lang="en-US" altLang="zh-CN" err="1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OfficePlus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649913" y="5464513"/>
            <a:ext cx="1274708" cy="307777"/>
          </a:xfrm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 / 01 / 01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859780" y="1880870"/>
            <a:ext cx="3225165" cy="460375"/>
          </a:xfrm>
        </p:spPr>
        <p:txBody>
          <a:bodyPr wrap="square"/>
          <a:lstStyle/>
          <a:p>
            <a:pPr algn="ctr"/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511800" y="3335020"/>
            <a:ext cx="2496820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212715" y="4715510"/>
            <a:ext cx="2472055" cy="46037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5023038">
            <a:off x="5401262" y="296723"/>
            <a:ext cx="241106" cy="224243"/>
          </a:xfrm>
          <a:custGeom>
            <a:avLst/>
            <a:gdLst>
              <a:gd name="connsiteX0" fmla="*/ 232896 w 465791"/>
              <a:gd name="connsiteY0" fmla="*/ 0 h 735380"/>
              <a:gd name="connsiteX1" fmla="*/ 465791 w 465791"/>
              <a:gd name="connsiteY1" fmla="*/ 735380 h 735380"/>
              <a:gd name="connsiteX2" fmla="*/ 371572 w 465791"/>
              <a:gd name="connsiteY2" fmla="*/ 735380 h 735380"/>
              <a:gd name="connsiteX3" fmla="*/ 232896 w 465791"/>
              <a:gd name="connsiteY3" fmla="*/ 297502 h 735380"/>
              <a:gd name="connsiteX4" fmla="*/ 94219 w 465791"/>
              <a:gd name="connsiteY4" fmla="*/ 735380 h 735380"/>
              <a:gd name="connsiteX5" fmla="*/ 0 w 465791"/>
              <a:gd name="connsiteY5" fmla="*/ 735380 h 7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91" h="735380">
                <a:moveTo>
                  <a:pt x="232896" y="0"/>
                </a:moveTo>
                <a:lnTo>
                  <a:pt x="465791" y="735380"/>
                </a:lnTo>
                <a:lnTo>
                  <a:pt x="371572" y="735380"/>
                </a:lnTo>
                <a:lnTo>
                  <a:pt x="232896" y="297502"/>
                </a:lnTo>
                <a:lnTo>
                  <a:pt x="94219" y="735380"/>
                </a:lnTo>
                <a:lnTo>
                  <a:pt x="0" y="73538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 rot="4579275">
            <a:off x="-9135172" y="-6904423"/>
            <a:ext cx="14907394" cy="14907394"/>
            <a:chOff x="-14707625" y="7727964"/>
            <a:chExt cx="14907394" cy="1490739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-14037266" y="8403205"/>
              <a:ext cx="13566676" cy="13556913"/>
              <a:chOff x="-21227434" y="-27696520"/>
              <a:chExt cx="18577448" cy="18564079"/>
            </a:xfrm>
            <a:noFill/>
          </p:grpSpPr>
          <p:cxnSp>
            <p:nvCxnSpPr>
              <p:cNvPr id="118" name="直接连接符 117"/>
              <p:cNvCxnSpPr/>
              <p:nvPr/>
            </p:nvCxnSpPr>
            <p:spPr>
              <a:xfrm rot="16200000">
                <a:off x="-21047434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6463415">
                <a:off x="-21020708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6726829">
                <a:off x="-20940685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6990244">
                <a:off x="-20807833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17253658">
                <a:off x="-20622934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7517073">
                <a:off x="-20387074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7780488">
                <a:off x="-20101634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18043903">
                <a:off x="-19768291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18307317">
                <a:off x="-19389002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570732">
                <a:off x="-18965992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8834146">
                <a:off x="-18501743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19097561">
                <a:off x="-1799898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19360976">
                <a:off x="-17460649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19624390">
                <a:off x="-16889916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9887805">
                <a:off x="-16290128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20151220">
                <a:off x="-15664803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20414634">
                <a:off x="-15017612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rot="20678049">
                <a:off x="-14352352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20941463">
                <a:off x="-13672929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21204878">
                <a:off x="-12983332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21468293">
                <a:off x="-12287599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rot="131707">
                <a:off x="-11589821" y="-2769652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395122">
                <a:off x="-10894090" y="-2764310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658537">
                <a:off x="-10204491" y="-2753659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921951">
                <a:off x="-9525068" y="-273776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185366">
                <a:off x="-8859808" y="-2716706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448780">
                <a:off x="-8212617" y="-269062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712195">
                <a:off x="-7587294" y="-2659660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975610">
                <a:off x="-6987504" y="-26240029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2239024">
                <a:off x="-6416771" y="-2583858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2502439">
                <a:off x="-5878440" y="-2539463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2765854">
                <a:off x="-5375677" y="-2491076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3029268">
                <a:off x="-4911428" y="-2438983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3292683">
                <a:off x="-4488418" y="-2383490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3556097">
                <a:off x="-4109127" y="-2324921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3819512">
                <a:off x="-3775786" y="-2263620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4082927">
                <a:off x="-3490346" y="-2199947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4346342">
                <a:off x="-3254486" y="-21342770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4609756">
                <a:off x="-3069589" y="-20669933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4873171">
                <a:off x="-2936737" y="-1998492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136585">
                <a:off x="-2856712" y="-1929174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-2829986" y="-1859448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663415">
                <a:off x="-2856712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926829">
                <a:off x="-2936737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6190244">
                <a:off x="-3069589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6453658">
                <a:off x="-3254486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6717073">
                <a:off x="-3490346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rot="6980488">
                <a:off x="-3775786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rot="7243902">
                <a:off x="-4109127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7507317">
                <a:off x="-4488418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7770732">
                <a:off x="-4911428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rot="8034146">
                <a:off x="-5375677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8297561">
                <a:off x="-587844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8560975">
                <a:off x="-6416771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rot="8824390">
                <a:off x="-6987504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rot="9087805">
                <a:off x="-7587294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rot="9351219">
                <a:off x="-8212617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9614634">
                <a:off x="-8859808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rot="9878048">
                <a:off x="-9525068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rot="10141463">
                <a:off x="-10204491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rot="10404878">
                <a:off x="-10894090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rot="10668292">
                <a:off x="-1158982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rot="10931708">
                <a:off x="-12287600" y="-94924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rot="11195122">
                <a:off x="-12983332" y="-954585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rot="11458537">
                <a:off x="-13672929" y="-965237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rot="11721952">
                <a:off x="-14352352" y="-981136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rot="11985366">
                <a:off x="-15017612" y="-1002189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12248781">
                <a:off x="-15664803" y="-10282737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rot="12512195">
                <a:off x="-16290128" y="-1059235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rot="12775610">
                <a:off x="-16889916" y="-109489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rot="13039025">
                <a:off x="-17460649" y="-1135037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rot="13302439">
                <a:off x="-17998980" y="-1179433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rot="13565854">
                <a:off x="-18501743" y="-1227819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rot="13829268">
                <a:off x="-18965992" y="-12799124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4092683">
                <a:off x="-19389002" y="-1335406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rot="14356098">
                <a:off x="-19768291" y="-13939752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rot="14619512">
                <a:off x="-20101634" y="-1455275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rot="14882927">
                <a:off x="-20387074" y="-15189485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rot="15146342">
                <a:off x="-20622934" y="-1584619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rot="15409755">
                <a:off x="-20807833" y="-16519028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rot="15673171">
                <a:off x="-20940685" y="-17204041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rot="15936584">
                <a:off x="-21020708" y="-17897216"/>
                <a:ext cx="0" cy="360000"/>
              </a:xfrm>
              <a:prstGeom prst="lin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椭圆 115"/>
            <p:cNvSpPr/>
            <p:nvPr/>
          </p:nvSpPr>
          <p:spPr>
            <a:xfrm>
              <a:off x="-13582524" y="8853065"/>
              <a:ext cx="12657192" cy="1265719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4707625" y="7727964"/>
              <a:ext cx="14907394" cy="14907394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 rot="4579275">
            <a:off x="-7525655" y="-5294906"/>
            <a:ext cx="11688360" cy="11688360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 rot="4579275">
            <a:off x="-8589206" y="-6358457"/>
            <a:ext cx="13815462" cy="1381546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951855" y="3075305"/>
            <a:ext cx="4338320" cy="70675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什么是</a:t>
            </a:r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endParaRPr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2040" y="208915"/>
            <a:ext cx="10028555" cy="4841875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4515" y="411480"/>
            <a:ext cx="8757920" cy="488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en-US" altLang="zh-CN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、本质上，webpack 是一个现代 JavaScript 应用程序的静态模块打包器(module bundler)。</a:t>
            </a:r>
            <a:r>
              <a:rPr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。允许将代码库拆分为多个包，这些包可以按需加载。支持加载程序对文件进行预处理，如json、jsx、es7、css、less等。。。还有你定制的东西。</a:t>
            </a:r>
            <a:endParaRPr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、当 webpack 处理应用程序时，它会递归地构建一个依赖关系图(dependency graph)，其中包含应用程序需要的每个模块，然后将所有这些模块打包成一个或多个 bundle。</a:t>
            </a:r>
            <a:endParaRPr lang="zh-CN" altLang="en-US" sz="2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ctr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一个模块打包工具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（https://webpack.js.org/concepts/modules/）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（https://webpack.js.org/api/module-methods/）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37540" y="494665"/>
            <a:ext cx="1405255" cy="460375"/>
          </a:xfrm>
        </p:spPr>
        <p:txBody>
          <a:bodyPr wrap="square"/>
          <a:lstStyle/>
          <a:p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发展史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7540" y="1068705"/>
            <a:ext cx="11070590" cy="54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webpack1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支持CMD和AMD，同时拥有丰富的plugin和loader，webpack逐渐得到广泛应用。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webpack2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支持ES Module，分析ES Module之间的依赖关系，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webpack1必须将ES Module转换成CommonJS模块，2支持tree sharking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新的特性大都围绕ES Module提出，如Scope Hoisting和Magic Comment；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webpack3以上基本上都可以解决es6提出的模块化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webpack4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 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可以解决es6模块化【 export default / export import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更多个功能性 pulgin【 插件 】 和 loader 【 转换器 】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​	前端框架中广泛使用： Angular Vue React 的脚手架都是由webpack来进行开发、管理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webpack5 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lvl="1"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官方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github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已有测试版，正式版还未发布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indent="0" algn="l" defTabSz="913765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使用持久化缓存提高构建性能；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使用更好的算法和默认值改进长期缓存（long-term caching）；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清理内部结构而不引入任何破坏性的变化；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	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引入一些breaking changes，以便尽可能长的使用v5版本。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0285" y="3075305"/>
            <a:ext cx="4370705" cy="645160"/>
          </a:xfrm>
        </p:spPr>
        <p:txBody>
          <a:bodyPr wrap="square"/>
          <a:lstStyle/>
          <a:p>
            <a:r>
              <a:rPr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 sz="36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核心基础</a:t>
            </a:r>
            <a:endParaRPr lang="zh-CN" altLang="en-US" sz="36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核心模块</a:t>
            </a: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2543" y="2966308"/>
            <a:ext cx="296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module</a:t>
            </a:r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lodaders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2543" y="3365148"/>
            <a:ext cx="2958352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可以通过配置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loader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来实现现有内容打包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url-loader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file-loader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scss-loader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l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postcss-loader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46479" y="1318482"/>
            <a:ext cx="768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初探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9736" y="1717322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entry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，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output</a:t>
            </a:r>
            <a:endParaRPr lang="en-US" altLang="zh-CN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63549" y="4612864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zh-CN" altLang="en-US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plugins</a:t>
            </a:r>
            <a:endParaRPr lang="zh-CN" altLang="en-US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9736" y="5012974"/>
            <a:ext cx="295835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可以使用官方一些插件，或者自己写一些插件来优化自己的配置文件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24880" y="3075305"/>
            <a:ext cx="3808730" cy="706755"/>
          </a:xfrm>
        </p:spPr>
        <p:txBody>
          <a:bodyPr wrap="square"/>
          <a:lstStyle/>
          <a:p>
            <a:r>
              <a:rPr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webpack</a:t>
            </a:r>
            <a:r>
              <a: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进阶</a:t>
            </a: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 rot="16200000">
            <a:off x="5614810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540" y="476250"/>
            <a:ext cx="3152140" cy="460375"/>
          </a:xfrm>
        </p:spPr>
        <p:txBody>
          <a:bodyPr wrap="square"/>
          <a:lstStyle/>
          <a:p>
            <a:r>
              <a:rPr lang="en-US" altLang="zh-CN"/>
              <a:t>webpack</a:t>
            </a:r>
            <a:r>
              <a:t>进阶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22543" y="1317212"/>
            <a:ext cx="2233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Tree Shaking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2543" y="1717322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打包</a:t>
            </a:r>
            <a:r>
              <a:rPr lang="en-US" altLang="zh-CN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import</a:t>
            </a: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引用文件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343400" y="1676400"/>
            <a:ext cx="3505200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390077">
            <a:off x="5598891" y="1676400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1322067" flipV="1">
            <a:off x="6597702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21322067" flipV="1">
            <a:off x="7789338" y="3369741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21322067" flipV="1">
            <a:off x="6597702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2543" y="4612864"/>
            <a:ext cx="2260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Lazy Loading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2543" y="5012974"/>
            <a:ext cx="29583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400">
                <a:solidFill>
                  <a:prstClr val="white">
                    <a:lumMod val="9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懒加载非必须代码</a:t>
            </a:r>
            <a:endParaRPr lang="zh-CN" altLang="en-US" sz="1400">
              <a:solidFill>
                <a:prstClr val="white">
                  <a:lumMod val="9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78969" y="2965038"/>
            <a:ext cx="243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defTabSz="913765">
              <a:defRPr sz="2000" b="1" kern="0" spc="30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algn="r"/>
            <a:r>
              <a:rPr lang="en-US" altLang="zh-CN">
                <a:gradFill>
                  <a:gsLst>
                    <a:gs pos="0">
                      <a:schemeClr val="tx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Splitting</a:t>
            </a:r>
            <a:endParaRPr lang="en-US" altLang="zh-CN">
              <a:gradFill>
                <a:gsLst>
                  <a:gs pos="0">
                    <a:schemeClr val="tx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rot="21322067" flipV="1">
            <a:off x="5461379" y="1721915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rot="21322067" flipV="1">
            <a:off x="5461379" y="5036616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rot="21322067" flipV="1">
            <a:off x="4285567" y="3369740"/>
            <a:ext cx="118525" cy="118519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476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173687">
            <a:off x="5606851" y="1685925"/>
            <a:ext cx="994218" cy="3505200"/>
          </a:xfrm>
          <a:prstGeom prst="ellipse">
            <a:avLst/>
          </a:prstGeom>
          <a:noFill/>
          <a:ln w="12700">
            <a:solidFill>
              <a:schemeClr val="tx1">
                <a:alpha val="3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3017</Words>
  <Application>WPS 表格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方正书宋_GBK</vt:lpstr>
      <vt:lpstr>Wingdings</vt:lpstr>
      <vt:lpstr>Arial</vt:lpstr>
      <vt:lpstr>庞门正道标题体</vt:lpstr>
      <vt:lpstr>华文宋体</vt:lpstr>
      <vt:lpstr>微软雅黑</vt:lpstr>
      <vt:lpstr>汉仪旗黑KW</vt:lpstr>
      <vt:lpstr>Roboto</vt:lpstr>
      <vt:lpstr>Thonburi</vt:lpstr>
      <vt:lpstr>Segoe UI Light</vt:lpstr>
      <vt:lpstr>微软雅黑</vt:lpstr>
      <vt:lpstr>Century Gothic</vt:lpstr>
      <vt:lpstr>Segoe UI Light</vt:lpstr>
      <vt:lpstr>微软雅黑</vt:lpstr>
      <vt:lpstr>Wingdings</vt:lpstr>
      <vt:lpstr>宋体</vt:lpstr>
      <vt:lpstr>Arial Unicode MS</vt:lpstr>
      <vt:lpstr>等线</vt:lpstr>
      <vt:lpstr>汉仪中等线KW</vt:lpstr>
      <vt:lpstr>苹方-简</vt:lpstr>
      <vt:lpstr>汉仪书宋二KW</vt:lpstr>
      <vt:lpstr>天体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牛志勇</cp:lastModifiedBy>
  <cp:revision>11</cp:revision>
  <dcterms:created xsi:type="dcterms:W3CDTF">2020-04-01T07:40:36Z</dcterms:created>
  <dcterms:modified xsi:type="dcterms:W3CDTF">2020-04-01T07:40:36Z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2019-07-22T04:14:12.0631163Z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50c3ce8b-6322-4307-99d5-49f698ea2d5d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KSOProductBuildVer">
    <vt:lpwstr>2052-2.1.2.3417</vt:lpwstr>
  </property>
</Properties>
</file>