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1" r:id="rId5"/>
    <p:sldId id="262" r:id="rId6"/>
    <p:sldId id="263" r:id="rId7"/>
    <p:sldId id="265" r:id="rId8"/>
    <p:sldId id="260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4285EE-F1A2-2E0B-B06D-BF717783CA00}" v="2346" dt="2020-06-26T01:43:31.845"/>
    <p1510:client id="{DDE9A3C2-3A47-9143-7B26-2B6E789D30D9}" v="554" dt="2020-06-26T04:00:20.640"/>
    <p1510:client id="{FA62C6A4-B951-8196-903F-B2268FB2B5CE}" v="65" dt="2020-06-26T01:55:09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구 도희" userId="S::doheegu@kbri.re.kr::b80d4c06-c542-48cb-a025-d0c23f5e241c" providerId="AD" clId="Web-{5C4285EE-F1A2-2E0B-B06D-BF717783CA00}"/>
    <pc:docChg chg="addSld modSld sldOrd">
      <pc:chgData name="구 도희" userId="S::doheegu@kbri.re.kr::b80d4c06-c542-48cb-a025-d0c23f5e241c" providerId="AD" clId="Web-{5C4285EE-F1A2-2E0B-B06D-BF717783CA00}" dt="2020-06-26T01:43:31.845" v="2318"/>
      <pc:docMkLst>
        <pc:docMk/>
      </pc:docMkLst>
      <pc:sldChg chg="modSp">
        <pc:chgData name="구 도희" userId="S::doheegu@kbri.re.kr::b80d4c06-c542-48cb-a025-d0c23f5e241c" providerId="AD" clId="Web-{5C4285EE-F1A2-2E0B-B06D-BF717783CA00}" dt="2020-06-26T00:19:10.066" v="466"/>
        <pc:sldMkLst>
          <pc:docMk/>
          <pc:sldMk cId="0" sldId="256"/>
        </pc:sldMkLst>
        <pc:spChg chg="mod">
          <ac:chgData name="구 도희" userId="S::doheegu@kbri.re.kr::b80d4c06-c542-48cb-a025-d0c23f5e241c" providerId="AD" clId="Web-{5C4285EE-F1A2-2E0B-B06D-BF717783CA00}" dt="2020-06-26T00:19:10.066" v="466"/>
          <ac:spMkLst>
            <pc:docMk/>
            <pc:sldMk cId="0" sldId="256"/>
            <ac:spMk id="5" creationId="{00000000-0000-0000-0000-000000000000}"/>
          </ac:spMkLst>
        </pc:spChg>
        <pc:spChg chg="mod">
          <ac:chgData name="구 도희" userId="S::doheegu@kbri.re.kr::b80d4c06-c542-48cb-a025-d0c23f5e241c" providerId="AD" clId="Web-{5C4285EE-F1A2-2E0B-B06D-BF717783CA00}" dt="2020-06-26T00:18:58.285" v="465" actId="14100"/>
          <ac:spMkLst>
            <pc:docMk/>
            <pc:sldMk cId="0" sldId="256"/>
            <ac:spMk id="10" creationId="{00000000-0000-0000-0000-000000000000}"/>
          </ac:spMkLst>
        </pc:spChg>
      </pc:sldChg>
      <pc:sldChg chg="addSp modSp">
        <pc:chgData name="구 도희" userId="S::doheegu@kbri.re.kr::b80d4c06-c542-48cb-a025-d0c23f5e241c" providerId="AD" clId="Web-{5C4285EE-F1A2-2E0B-B06D-BF717783CA00}" dt="2020-06-26T01:22:46.400" v="2250" actId="14100"/>
        <pc:sldMkLst>
          <pc:docMk/>
          <pc:sldMk cId="0" sldId="257"/>
        </pc:sldMkLst>
        <pc:spChg chg="mod">
          <ac:chgData name="구 도희" userId="S::doheegu@kbri.re.kr::b80d4c06-c542-48cb-a025-d0c23f5e241c" providerId="AD" clId="Web-{5C4285EE-F1A2-2E0B-B06D-BF717783CA00}" dt="2020-06-26T00:19:24.738" v="468" actId="14100"/>
          <ac:spMkLst>
            <pc:docMk/>
            <pc:sldMk cId="0" sldId="257"/>
            <ac:spMk id="2" creationId="{00000000-0000-0000-0000-000000000000}"/>
          </ac:spMkLst>
        </pc:spChg>
        <pc:picChg chg="add mod">
          <ac:chgData name="구 도희" userId="S::doheegu@kbri.re.kr::b80d4c06-c542-48cb-a025-d0c23f5e241c" providerId="AD" clId="Web-{5C4285EE-F1A2-2E0B-B06D-BF717783CA00}" dt="2020-06-26T01:22:46.400" v="2250" actId="14100"/>
          <ac:picMkLst>
            <pc:docMk/>
            <pc:sldMk cId="0" sldId="257"/>
            <ac:picMk id="5" creationId="{0E710613-BDA9-4512-B70C-D1F6E8488695}"/>
          </ac:picMkLst>
        </pc:picChg>
      </pc:sldChg>
      <pc:sldChg chg="ord">
        <pc:chgData name="구 도희" userId="S::doheegu@kbri.re.kr::b80d4c06-c542-48cb-a025-d0c23f5e241c" providerId="AD" clId="Web-{5C4285EE-F1A2-2E0B-B06D-BF717783CA00}" dt="2020-06-25T23:56:52.934" v="0"/>
        <pc:sldMkLst>
          <pc:docMk/>
          <pc:sldMk cId="0" sldId="258"/>
        </pc:sldMkLst>
      </pc:sldChg>
      <pc:sldChg chg="addSp delSp modSp">
        <pc:chgData name="구 도희" userId="S::doheegu@kbri.re.kr::b80d4c06-c542-48cb-a025-d0c23f5e241c" providerId="AD" clId="Web-{5C4285EE-F1A2-2E0B-B06D-BF717783CA00}" dt="2020-06-26T01:22:51.104" v="2251"/>
        <pc:sldMkLst>
          <pc:docMk/>
          <pc:sldMk cId="0" sldId="259"/>
        </pc:sldMkLst>
        <pc:spChg chg="mod">
          <ac:chgData name="구 도희" userId="S::doheegu@kbri.re.kr::b80d4c06-c542-48cb-a025-d0c23f5e241c" providerId="AD" clId="Web-{5C4285EE-F1A2-2E0B-B06D-BF717783CA00}" dt="2020-06-25T23:57:45.840" v="16" actId="20577"/>
          <ac:spMkLst>
            <pc:docMk/>
            <pc:sldMk cId="0" sldId="259"/>
            <ac:spMk id="2" creationId="{00000000-0000-0000-0000-000000000000}"/>
          </ac:spMkLst>
        </pc:spChg>
        <pc:spChg chg="add mod">
          <ac:chgData name="구 도희" userId="S::doheegu@kbri.re.kr::b80d4c06-c542-48cb-a025-d0c23f5e241c" providerId="AD" clId="Web-{5C4285EE-F1A2-2E0B-B06D-BF717783CA00}" dt="2020-06-26T00:10:29.648" v="249"/>
          <ac:spMkLst>
            <pc:docMk/>
            <pc:sldMk cId="0" sldId="259"/>
            <ac:spMk id="4" creationId="{2F16419D-8FA6-4928-9F13-EEDDE14253E2}"/>
          </ac:spMkLst>
        </pc:spChg>
        <pc:spChg chg="add mod">
          <ac:chgData name="구 도희" userId="S::doheegu@kbri.re.kr::b80d4c06-c542-48cb-a025-d0c23f5e241c" providerId="AD" clId="Web-{5C4285EE-F1A2-2E0B-B06D-BF717783CA00}" dt="2020-06-26T00:03:32.416" v="59"/>
          <ac:spMkLst>
            <pc:docMk/>
            <pc:sldMk cId="0" sldId="259"/>
            <ac:spMk id="6" creationId="{2444AD2D-C73C-4680-9168-90B478C738E0}"/>
          </ac:spMkLst>
        </pc:spChg>
        <pc:spChg chg="add mod">
          <ac:chgData name="구 도희" userId="S::doheegu@kbri.re.kr::b80d4c06-c542-48cb-a025-d0c23f5e241c" providerId="AD" clId="Web-{5C4285EE-F1A2-2E0B-B06D-BF717783CA00}" dt="2020-06-26T00:06:29.837" v="116" actId="1076"/>
          <ac:spMkLst>
            <pc:docMk/>
            <pc:sldMk cId="0" sldId="259"/>
            <ac:spMk id="7" creationId="{76A20C1D-39F3-4E3B-B0D7-5F4B82463AF7}"/>
          </ac:spMkLst>
        </pc:spChg>
        <pc:spChg chg="add del mod">
          <ac:chgData name="구 도희" userId="S::doheegu@kbri.re.kr::b80d4c06-c542-48cb-a025-d0c23f5e241c" providerId="AD" clId="Web-{5C4285EE-F1A2-2E0B-B06D-BF717783CA00}" dt="2020-06-26T00:04:13.634" v="69"/>
          <ac:spMkLst>
            <pc:docMk/>
            <pc:sldMk cId="0" sldId="259"/>
            <ac:spMk id="8" creationId="{40DBB286-C2BC-42ED-9F35-1ED1BDF373A0}"/>
          </ac:spMkLst>
        </pc:spChg>
        <pc:spChg chg="add mod">
          <ac:chgData name="구 도희" userId="S::doheegu@kbri.re.kr::b80d4c06-c542-48cb-a025-d0c23f5e241c" providerId="AD" clId="Web-{5C4285EE-F1A2-2E0B-B06D-BF717783CA00}" dt="2020-06-26T00:06:29.852" v="117" actId="1076"/>
          <ac:spMkLst>
            <pc:docMk/>
            <pc:sldMk cId="0" sldId="259"/>
            <ac:spMk id="9" creationId="{3FDE93DA-F2B2-4017-9324-CD80177AB77D}"/>
          </ac:spMkLst>
        </pc:spChg>
        <pc:spChg chg="add mod">
          <ac:chgData name="구 도희" userId="S::doheegu@kbri.re.kr::b80d4c06-c542-48cb-a025-d0c23f5e241c" providerId="AD" clId="Web-{5C4285EE-F1A2-2E0B-B06D-BF717783CA00}" dt="2020-06-26T00:06:29.868" v="118" actId="1076"/>
          <ac:spMkLst>
            <pc:docMk/>
            <pc:sldMk cId="0" sldId="259"/>
            <ac:spMk id="10" creationId="{74E1E321-78BE-4A4F-B622-600A0A93862E}"/>
          </ac:spMkLst>
        </pc:spChg>
        <pc:spChg chg="add mod">
          <ac:chgData name="구 도희" userId="S::doheegu@kbri.re.kr::b80d4c06-c542-48cb-a025-d0c23f5e241c" providerId="AD" clId="Web-{5C4285EE-F1A2-2E0B-B06D-BF717783CA00}" dt="2020-06-26T00:06:29.868" v="119" actId="1076"/>
          <ac:spMkLst>
            <pc:docMk/>
            <pc:sldMk cId="0" sldId="259"/>
            <ac:spMk id="11" creationId="{E771895D-8F66-48A2-B105-DED773D817CC}"/>
          </ac:spMkLst>
        </pc:spChg>
        <pc:spChg chg="add mod">
          <ac:chgData name="구 도희" userId="S::doheegu@kbri.re.kr::b80d4c06-c542-48cb-a025-d0c23f5e241c" providerId="AD" clId="Web-{5C4285EE-F1A2-2E0B-B06D-BF717783CA00}" dt="2020-06-26T00:26:35.813" v="720" actId="20577"/>
          <ac:spMkLst>
            <pc:docMk/>
            <pc:sldMk cId="0" sldId="259"/>
            <ac:spMk id="12" creationId="{17EC3B8D-23F1-4589-AA5B-D9289051E9F1}"/>
          </ac:spMkLst>
        </pc:spChg>
        <pc:spChg chg="add mod">
          <ac:chgData name="구 도희" userId="S::doheegu@kbri.re.kr::b80d4c06-c542-48cb-a025-d0c23f5e241c" providerId="AD" clId="Web-{5C4285EE-F1A2-2E0B-B06D-BF717783CA00}" dt="2020-06-26T00:37:58.559" v="949"/>
          <ac:spMkLst>
            <pc:docMk/>
            <pc:sldMk cId="0" sldId="259"/>
            <ac:spMk id="13" creationId="{D04E55FA-EED5-4A49-9416-B19E642AAF9E}"/>
          </ac:spMkLst>
        </pc:spChg>
        <pc:spChg chg="add mod">
          <ac:chgData name="구 도희" userId="S::doheegu@kbri.re.kr::b80d4c06-c542-48cb-a025-d0c23f5e241c" providerId="AD" clId="Web-{5C4285EE-F1A2-2E0B-B06D-BF717783CA00}" dt="2020-06-26T00:53:04.225" v="1522"/>
          <ac:spMkLst>
            <pc:docMk/>
            <pc:sldMk cId="0" sldId="259"/>
            <ac:spMk id="14" creationId="{27047735-7F6D-43F5-813E-52FED199CC72}"/>
          </ac:spMkLst>
        </pc:spChg>
        <pc:spChg chg="add del">
          <ac:chgData name="구 도희" userId="S::doheegu@kbri.re.kr::b80d4c06-c542-48cb-a025-d0c23f5e241c" providerId="AD" clId="Web-{5C4285EE-F1A2-2E0B-B06D-BF717783CA00}" dt="2020-06-26T00:51:54.569" v="1504"/>
          <ac:spMkLst>
            <pc:docMk/>
            <pc:sldMk cId="0" sldId="259"/>
            <ac:spMk id="15" creationId="{584F3961-6C12-4409-A585-10C5E0CC8985}"/>
          </ac:spMkLst>
        </pc:spChg>
        <pc:spChg chg="add mod">
          <ac:chgData name="구 도희" userId="S::doheegu@kbri.re.kr::b80d4c06-c542-48cb-a025-d0c23f5e241c" providerId="AD" clId="Web-{5C4285EE-F1A2-2E0B-B06D-BF717783CA00}" dt="2020-06-26T00:53:10.193" v="1523"/>
          <ac:spMkLst>
            <pc:docMk/>
            <pc:sldMk cId="0" sldId="259"/>
            <ac:spMk id="16" creationId="{DFC5F55F-9F61-49BC-AEDB-5261A1746C67}"/>
          </ac:spMkLst>
        </pc:spChg>
        <pc:spChg chg="add mod">
          <ac:chgData name="구 도희" userId="S::doheegu@kbri.re.kr::b80d4c06-c542-48cb-a025-d0c23f5e241c" providerId="AD" clId="Web-{5C4285EE-F1A2-2E0B-B06D-BF717783CA00}" dt="2020-06-26T01:19:21.480" v="2246" actId="1076"/>
          <ac:spMkLst>
            <pc:docMk/>
            <pc:sldMk cId="0" sldId="259"/>
            <ac:spMk id="17" creationId="{72D7DE43-AF40-417D-A20F-A652EEAE462F}"/>
          </ac:spMkLst>
        </pc:spChg>
        <pc:picChg chg="add mod">
          <ac:chgData name="구 도희" userId="S::doheegu@kbri.re.kr::b80d4c06-c542-48cb-a025-d0c23f5e241c" providerId="AD" clId="Web-{5C4285EE-F1A2-2E0B-B06D-BF717783CA00}" dt="2020-06-26T00:00:09.480" v="23" actId="1076"/>
          <ac:picMkLst>
            <pc:docMk/>
            <pc:sldMk cId="0" sldId="259"/>
            <ac:picMk id="5" creationId="{65C28820-1529-49F5-AD4B-D7950DA9C2DF}"/>
          </ac:picMkLst>
        </pc:picChg>
        <pc:picChg chg="add">
          <ac:chgData name="구 도희" userId="S::doheegu@kbri.re.kr::b80d4c06-c542-48cb-a025-d0c23f5e241c" providerId="AD" clId="Web-{5C4285EE-F1A2-2E0B-B06D-BF717783CA00}" dt="2020-06-26T01:22:51.104" v="2251"/>
          <ac:picMkLst>
            <pc:docMk/>
            <pc:sldMk cId="0" sldId="259"/>
            <ac:picMk id="19" creationId="{440F4FBC-B9B8-4C45-8796-9925C20F2DE1}"/>
          </ac:picMkLst>
        </pc:picChg>
      </pc:sldChg>
      <pc:sldChg chg="addSp">
        <pc:chgData name="구 도희" userId="S::doheegu@kbri.re.kr::b80d4c06-c542-48cb-a025-d0c23f5e241c" providerId="AD" clId="Web-{5C4285EE-F1A2-2E0B-B06D-BF717783CA00}" dt="2020-06-26T01:24:10.587" v="2263"/>
        <pc:sldMkLst>
          <pc:docMk/>
          <pc:sldMk cId="0" sldId="260"/>
        </pc:sldMkLst>
        <pc:picChg chg="add">
          <ac:chgData name="구 도희" userId="S::doheegu@kbri.re.kr::b80d4c06-c542-48cb-a025-d0c23f5e241c" providerId="AD" clId="Web-{5C4285EE-F1A2-2E0B-B06D-BF717783CA00}" dt="2020-06-26T01:24:10.587" v="2263"/>
          <ac:picMkLst>
            <pc:docMk/>
            <pc:sldMk cId="0" sldId="260"/>
            <ac:picMk id="3" creationId="{900C662A-598C-4F9E-B860-BA33E493EAF2}"/>
          </ac:picMkLst>
        </pc:picChg>
      </pc:sldChg>
      <pc:sldChg chg="addSp modSp add replId">
        <pc:chgData name="구 도희" userId="S::doheegu@kbri.re.kr::b80d4c06-c542-48cb-a025-d0c23f5e241c" providerId="AD" clId="Web-{5C4285EE-F1A2-2E0B-B06D-BF717783CA00}" dt="2020-06-26T01:22:52.869" v="2252"/>
        <pc:sldMkLst>
          <pc:docMk/>
          <pc:sldMk cId="3100539134" sldId="261"/>
        </pc:sldMkLst>
        <pc:spChg chg="mod">
          <ac:chgData name="구 도희" userId="S::doheegu@kbri.re.kr::b80d4c06-c542-48cb-a025-d0c23f5e241c" providerId="AD" clId="Web-{5C4285EE-F1A2-2E0B-B06D-BF717783CA00}" dt="2020-06-26T00:10:59.772" v="264"/>
          <ac:spMkLst>
            <pc:docMk/>
            <pc:sldMk cId="3100539134" sldId="261"/>
            <ac:spMk id="2" creationId="{00000000-0000-0000-0000-000000000000}"/>
          </ac:spMkLst>
        </pc:spChg>
        <pc:spChg chg="add mod">
          <ac:chgData name="구 도희" userId="S::doheegu@kbri.re.kr::b80d4c06-c542-48cb-a025-d0c23f5e241c" providerId="AD" clId="Web-{5C4285EE-F1A2-2E0B-B06D-BF717783CA00}" dt="2020-06-26T00:18:36.801" v="461" actId="20577"/>
          <ac:spMkLst>
            <pc:docMk/>
            <pc:sldMk cId="3100539134" sldId="261"/>
            <ac:spMk id="5" creationId="{94F19BBF-41F2-4850-ACC8-DDA56C68A666}"/>
          </ac:spMkLst>
        </pc:spChg>
        <pc:spChg chg="add mod">
          <ac:chgData name="구 도희" userId="S::doheegu@kbri.re.kr::b80d4c06-c542-48cb-a025-d0c23f5e241c" providerId="AD" clId="Web-{5C4285EE-F1A2-2E0B-B06D-BF717783CA00}" dt="2020-06-26T00:59:11.910" v="1595" actId="20577"/>
          <ac:spMkLst>
            <pc:docMk/>
            <pc:sldMk cId="3100539134" sldId="261"/>
            <ac:spMk id="6" creationId="{071E4AB6-E7A8-4EFD-A1EE-89434F70FA77}"/>
          </ac:spMkLst>
        </pc:spChg>
        <pc:picChg chg="add mod">
          <ac:chgData name="구 도희" userId="S::doheegu@kbri.re.kr::b80d4c06-c542-48cb-a025-d0c23f5e241c" providerId="AD" clId="Web-{5C4285EE-F1A2-2E0B-B06D-BF717783CA00}" dt="2020-06-26T00:14:18.131" v="270" actId="14100"/>
          <ac:picMkLst>
            <pc:docMk/>
            <pc:sldMk cId="3100539134" sldId="261"/>
            <ac:picMk id="4" creationId="{34C2982C-CB4D-4A16-8912-19169AF640EA}"/>
          </ac:picMkLst>
        </pc:picChg>
        <pc:picChg chg="add">
          <ac:chgData name="구 도희" userId="S::doheegu@kbri.re.kr::b80d4c06-c542-48cb-a025-d0c23f5e241c" providerId="AD" clId="Web-{5C4285EE-F1A2-2E0B-B06D-BF717783CA00}" dt="2020-06-26T01:22:52.869" v="2252"/>
          <ac:picMkLst>
            <pc:docMk/>
            <pc:sldMk cId="3100539134" sldId="261"/>
            <ac:picMk id="8" creationId="{742E3EA8-13D9-41B8-83AF-C71E37AC6FE7}"/>
          </ac:picMkLst>
        </pc:picChg>
      </pc:sldChg>
      <pc:sldChg chg="addSp delSp modSp add replId">
        <pc:chgData name="구 도희" userId="S::doheegu@kbri.re.kr::b80d4c06-c542-48cb-a025-d0c23f5e241c" providerId="AD" clId="Web-{5C4285EE-F1A2-2E0B-B06D-BF717783CA00}" dt="2020-06-26T01:22:54.463" v="2253"/>
        <pc:sldMkLst>
          <pc:docMk/>
          <pc:sldMk cId="264615047" sldId="262"/>
        </pc:sldMkLst>
        <pc:spChg chg="mod">
          <ac:chgData name="구 도희" userId="S::doheegu@kbri.re.kr::b80d4c06-c542-48cb-a025-d0c23f5e241c" providerId="AD" clId="Web-{5C4285EE-F1A2-2E0B-B06D-BF717783CA00}" dt="2020-06-26T00:27:20.500" v="739" actId="20577"/>
          <ac:spMkLst>
            <pc:docMk/>
            <pc:sldMk cId="264615047" sldId="262"/>
            <ac:spMk id="2" creationId="{00000000-0000-0000-0000-000000000000}"/>
          </ac:spMkLst>
        </pc:spChg>
        <pc:spChg chg="add mod">
          <ac:chgData name="구 도희" userId="S::doheegu@kbri.re.kr::b80d4c06-c542-48cb-a025-d0c23f5e241c" providerId="AD" clId="Web-{5C4285EE-F1A2-2E0B-B06D-BF717783CA00}" dt="2020-06-26T00:39:13.902" v="958" actId="20577"/>
          <ac:spMkLst>
            <pc:docMk/>
            <pc:sldMk cId="264615047" sldId="262"/>
            <ac:spMk id="8" creationId="{D0C7BE64-D1D1-4C37-827D-369B1A9860DA}"/>
          </ac:spMkLst>
        </pc:spChg>
        <pc:spChg chg="add mod">
          <ac:chgData name="구 도희" userId="S::doheegu@kbri.re.kr::b80d4c06-c542-48cb-a025-d0c23f5e241c" providerId="AD" clId="Web-{5C4285EE-F1A2-2E0B-B06D-BF717783CA00}" dt="2020-06-26T00:58:47.332" v="1588" actId="20577"/>
          <ac:spMkLst>
            <pc:docMk/>
            <pc:sldMk cId="264615047" sldId="262"/>
            <ac:spMk id="10" creationId="{5448D318-A092-4A01-A558-582FBCA30272}"/>
          </ac:spMkLst>
        </pc:spChg>
        <pc:picChg chg="add mod">
          <ac:chgData name="구 도희" userId="S::doheegu@kbri.re.kr::b80d4c06-c542-48cb-a025-d0c23f5e241c" providerId="AD" clId="Web-{5C4285EE-F1A2-2E0B-B06D-BF717783CA00}" dt="2020-06-26T00:32:11.670" v="746" actId="1076"/>
          <ac:picMkLst>
            <pc:docMk/>
            <pc:sldMk cId="264615047" sldId="262"/>
            <ac:picMk id="4" creationId="{CC455F49-91CE-4445-8B8B-F3317356B96E}"/>
          </ac:picMkLst>
        </pc:picChg>
        <pc:picChg chg="add del">
          <ac:chgData name="구 도희" userId="S::doheegu@kbri.re.kr::b80d4c06-c542-48cb-a025-d0c23f5e241c" providerId="AD" clId="Web-{5C4285EE-F1A2-2E0B-B06D-BF717783CA00}" dt="2020-06-26T00:32:18.967" v="748"/>
          <ac:picMkLst>
            <pc:docMk/>
            <pc:sldMk cId="264615047" sldId="262"/>
            <ac:picMk id="6" creationId="{44A680BC-734E-4B2D-A876-F7F678BCD610}"/>
          </ac:picMkLst>
        </pc:picChg>
        <pc:picChg chg="add">
          <ac:chgData name="구 도희" userId="S::doheegu@kbri.re.kr::b80d4c06-c542-48cb-a025-d0c23f5e241c" providerId="AD" clId="Web-{5C4285EE-F1A2-2E0B-B06D-BF717783CA00}" dt="2020-06-26T01:22:54.463" v="2253"/>
          <ac:picMkLst>
            <pc:docMk/>
            <pc:sldMk cId="264615047" sldId="262"/>
            <ac:picMk id="12" creationId="{DB414797-8A71-4F7A-B02D-8FCFE3EF5B35}"/>
          </ac:picMkLst>
        </pc:picChg>
      </pc:sldChg>
      <pc:sldChg chg="addSp delSp modSp add replId addAnim delAnim modAnim">
        <pc:chgData name="구 도희" userId="S::doheegu@kbri.re.kr::b80d4c06-c542-48cb-a025-d0c23f5e241c" providerId="AD" clId="Web-{5C4285EE-F1A2-2E0B-B06D-BF717783CA00}" dt="2020-06-26T01:43:31.845" v="2318"/>
        <pc:sldMkLst>
          <pc:docMk/>
          <pc:sldMk cId="67226896" sldId="263"/>
        </pc:sldMkLst>
        <pc:spChg chg="mod">
          <ac:chgData name="구 도희" userId="S::doheegu@kbri.re.kr::b80d4c06-c542-48cb-a025-d0c23f5e241c" providerId="AD" clId="Web-{5C4285EE-F1A2-2E0B-B06D-BF717783CA00}" dt="2020-06-26T00:54:13.896" v="1526" actId="20577"/>
          <ac:spMkLst>
            <pc:docMk/>
            <pc:sldMk cId="67226896" sldId="263"/>
            <ac:spMk id="2" creationId="{00000000-0000-0000-0000-000000000000}"/>
          </ac:spMkLst>
        </pc:spChg>
        <pc:spChg chg="add mod">
          <ac:chgData name="구 도희" userId="S::doheegu@kbri.re.kr::b80d4c06-c542-48cb-a025-d0c23f5e241c" providerId="AD" clId="Web-{5C4285EE-F1A2-2E0B-B06D-BF717783CA00}" dt="2020-06-26T01:39:33.925" v="2281" actId="1076"/>
          <ac:spMkLst>
            <pc:docMk/>
            <pc:sldMk cId="67226896" sldId="263"/>
            <ac:spMk id="10" creationId="{369B1FAE-9E4B-4F1D-BE13-E1413F010918}"/>
          </ac:spMkLst>
        </pc:spChg>
        <pc:spChg chg="add mod">
          <ac:chgData name="구 도희" userId="S::doheegu@kbri.re.kr::b80d4c06-c542-48cb-a025-d0c23f5e241c" providerId="AD" clId="Web-{5C4285EE-F1A2-2E0B-B06D-BF717783CA00}" dt="2020-06-26T01:40:30.409" v="2291" actId="14100"/>
          <ac:spMkLst>
            <pc:docMk/>
            <pc:sldMk cId="67226896" sldId="263"/>
            <ac:spMk id="13" creationId="{F686EA7A-260D-4650-BDA4-E0E1D18B758C}"/>
          </ac:spMkLst>
        </pc:spChg>
        <pc:spChg chg="add mod">
          <ac:chgData name="구 도희" userId="S::doheegu@kbri.re.kr::b80d4c06-c542-48cb-a025-d0c23f5e241c" providerId="AD" clId="Web-{5C4285EE-F1A2-2E0B-B06D-BF717783CA00}" dt="2020-06-26T01:40:41.268" v="2294" actId="14100"/>
          <ac:spMkLst>
            <pc:docMk/>
            <pc:sldMk cId="67226896" sldId="263"/>
            <ac:spMk id="14" creationId="{393B911C-298C-438A-A36E-5343FE2E3C4B}"/>
          </ac:spMkLst>
        </pc:spChg>
        <pc:spChg chg="add mod">
          <ac:chgData name="구 도희" userId="S::doheegu@kbri.re.kr::b80d4c06-c542-48cb-a025-d0c23f5e241c" providerId="AD" clId="Web-{5C4285EE-F1A2-2E0B-B06D-BF717783CA00}" dt="2020-06-26T01:40:49.659" v="2297" actId="14100"/>
          <ac:spMkLst>
            <pc:docMk/>
            <pc:sldMk cId="67226896" sldId="263"/>
            <ac:spMk id="15" creationId="{66800BB6-487E-4837-BB31-378F0AD4EDBE}"/>
          </ac:spMkLst>
        </pc:spChg>
        <pc:spChg chg="add mod">
          <ac:chgData name="구 도희" userId="S::doheegu@kbri.re.kr::b80d4c06-c542-48cb-a025-d0c23f5e241c" providerId="AD" clId="Web-{5C4285EE-F1A2-2E0B-B06D-BF717783CA00}" dt="2020-06-26T01:40:58.628" v="2300" actId="14100"/>
          <ac:spMkLst>
            <pc:docMk/>
            <pc:sldMk cId="67226896" sldId="263"/>
            <ac:spMk id="16" creationId="{FC5AA927-BB4E-4968-9C40-3DC78730E0CB}"/>
          </ac:spMkLst>
        </pc:spChg>
        <pc:spChg chg="add mod">
          <ac:chgData name="구 도희" userId="S::doheegu@kbri.re.kr::b80d4c06-c542-48cb-a025-d0c23f5e241c" providerId="AD" clId="Web-{5C4285EE-F1A2-2E0B-B06D-BF717783CA00}" dt="2020-06-26T01:41:18.518" v="2306" actId="1076"/>
          <ac:spMkLst>
            <pc:docMk/>
            <pc:sldMk cId="67226896" sldId="263"/>
            <ac:spMk id="17" creationId="{7DA8AB7C-C1C0-47BE-AAF1-A20BD2522D99}"/>
          </ac:spMkLst>
        </pc:spChg>
        <pc:spChg chg="add mod">
          <ac:chgData name="구 도희" userId="S::doheegu@kbri.re.kr::b80d4c06-c542-48cb-a025-d0c23f5e241c" providerId="AD" clId="Web-{5C4285EE-F1A2-2E0B-B06D-BF717783CA00}" dt="2020-06-26T01:41:23.190" v="2308" actId="1076"/>
          <ac:spMkLst>
            <pc:docMk/>
            <pc:sldMk cId="67226896" sldId="263"/>
            <ac:spMk id="18" creationId="{3498329A-81FE-42D8-8ABF-21ECEA2D32BC}"/>
          </ac:spMkLst>
        </pc:spChg>
        <pc:grpChg chg="add">
          <ac:chgData name="구 도희" userId="S::doheegu@kbri.re.kr::b80d4c06-c542-48cb-a025-d0c23f5e241c" providerId="AD" clId="Web-{5C4285EE-F1A2-2E0B-B06D-BF717783CA00}" dt="2020-06-26T01:43:18.064" v="2315"/>
          <ac:grpSpMkLst>
            <pc:docMk/>
            <pc:sldMk cId="67226896" sldId="263"/>
            <ac:grpSpMk id="19" creationId="{A23EEBB3-8267-4897-BE7D-8D92BA86D295}"/>
          </ac:grpSpMkLst>
        </pc:grpChg>
        <pc:picChg chg="add del mod">
          <ac:chgData name="구 도희" userId="S::doheegu@kbri.re.kr::b80d4c06-c542-48cb-a025-d0c23f5e241c" providerId="AD" clId="Web-{5C4285EE-F1A2-2E0B-B06D-BF717783CA00}" dt="2020-06-26T01:23:45.916" v="2257"/>
          <ac:picMkLst>
            <pc:docMk/>
            <pc:sldMk cId="67226896" sldId="263"/>
            <ac:picMk id="5" creationId="{452425E1-2C4F-41FA-B18D-17F91D6D9734}"/>
          </ac:picMkLst>
        </pc:picChg>
        <pc:picChg chg="add del mod">
          <ac:chgData name="구 도희" userId="S::doheegu@kbri.re.kr::b80d4c06-c542-48cb-a025-d0c23f5e241c" providerId="AD" clId="Web-{5C4285EE-F1A2-2E0B-B06D-BF717783CA00}" dt="2020-06-26T01:23:49.994" v="2259"/>
          <ac:picMkLst>
            <pc:docMk/>
            <pc:sldMk cId="67226896" sldId="263"/>
            <ac:picMk id="6" creationId="{14AE814E-9983-4704-97EE-6160AF973429}"/>
          </ac:picMkLst>
        </pc:picChg>
        <pc:picChg chg="add">
          <ac:chgData name="구 도희" userId="S::doheegu@kbri.re.kr::b80d4c06-c542-48cb-a025-d0c23f5e241c" providerId="AD" clId="Web-{5C4285EE-F1A2-2E0B-B06D-BF717783CA00}" dt="2020-06-26T01:23:55.478" v="2260"/>
          <ac:picMkLst>
            <pc:docMk/>
            <pc:sldMk cId="67226896" sldId="263"/>
            <ac:picMk id="8" creationId="{4200085F-82CF-4A4F-A06F-69BB30E0F8D4}"/>
          </ac:picMkLst>
        </pc:picChg>
        <pc:picChg chg="add mod">
          <ac:chgData name="구 도희" userId="S::doheegu@kbri.re.kr::b80d4c06-c542-48cb-a025-d0c23f5e241c" providerId="AD" clId="Web-{5C4285EE-F1A2-2E0B-B06D-BF717783CA00}" dt="2020-06-26T01:42:58.486" v="2314" actId="1076"/>
          <ac:picMkLst>
            <pc:docMk/>
            <pc:sldMk cId="67226896" sldId="263"/>
            <ac:picMk id="11" creationId="{5F2BDF25-109D-420C-A69C-5EAD71162C04}"/>
          </ac:picMkLst>
        </pc:picChg>
      </pc:sldChg>
      <pc:sldChg chg="addSp modSp add replId">
        <pc:chgData name="구 도희" userId="S::doheegu@kbri.re.kr::b80d4c06-c542-48cb-a025-d0c23f5e241c" providerId="AD" clId="Web-{5C4285EE-F1A2-2E0B-B06D-BF717783CA00}" dt="2020-06-26T01:23:57.384" v="2261"/>
        <pc:sldMkLst>
          <pc:docMk/>
          <pc:sldMk cId="2116609374" sldId="264"/>
        </pc:sldMkLst>
        <pc:spChg chg="mod">
          <ac:chgData name="구 도희" userId="S::doheegu@kbri.re.kr::b80d4c06-c542-48cb-a025-d0c23f5e241c" providerId="AD" clId="Web-{5C4285EE-F1A2-2E0B-B06D-BF717783CA00}" dt="2020-06-26T00:55:35.552" v="1555" actId="20577"/>
          <ac:spMkLst>
            <pc:docMk/>
            <pc:sldMk cId="2116609374" sldId="264"/>
            <ac:spMk id="2" creationId="{00000000-0000-0000-0000-000000000000}"/>
          </ac:spMkLst>
        </pc:spChg>
        <pc:picChg chg="add">
          <ac:chgData name="구 도희" userId="S::doheegu@kbri.re.kr::b80d4c06-c542-48cb-a025-d0c23f5e241c" providerId="AD" clId="Web-{5C4285EE-F1A2-2E0B-B06D-BF717783CA00}" dt="2020-06-26T01:23:57.384" v="2261"/>
          <ac:picMkLst>
            <pc:docMk/>
            <pc:sldMk cId="2116609374" sldId="264"/>
            <ac:picMk id="5" creationId="{BF51C320-91EA-46DC-ACA8-04658AC2953A}"/>
          </ac:picMkLst>
        </pc:picChg>
      </pc:sldChg>
      <pc:sldChg chg="addSp modSp add replId">
        <pc:chgData name="구 도희" userId="S::doheegu@kbri.re.kr::b80d4c06-c542-48cb-a025-d0c23f5e241c" providerId="AD" clId="Web-{5C4285EE-F1A2-2E0B-B06D-BF717783CA00}" dt="2020-06-26T01:24:00.431" v="2262"/>
        <pc:sldMkLst>
          <pc:docMk/>
          <pc:sldMk cId="1229268583" sldId="265"/>
        </pc:sldMkLst>
        <pc:spChg chg="mod">
          <ac:chgData name="구 도희" userId="S::doheegu@kbri.re.kr::b80d4c06-c542-48cb-a025-d0c23f5e241c" providerId="AD" clId="Web-{5C4285EE-F1A2-2E0B-B06D-BF717783CA00}" dt="2020-06-26T00:57:50.223" v="1570" actId="20577"/>
          <ac:spMkLst>
            <pc:docMk/>
            <pc:sldMk cId="1229268583" sldId="265"/>
            <ac:spMk id="2" creationId="{00000000-0000-0000-0000-000000000000}"/>
          </ac:spMkLst>
        </pc:spChg>
        <pc:spChg chg="add mod">
          <ac:chgData name="구 도희" userId="S::doheegu@kbri.re.kr::b80d4c06-c542-48cb-a025-d0c23f5e241c" providerId="AD" clId="Web-{5C4285EE-F1A2-2E0B-B06D-BF717783CA00}" dt="2020-06-26T01:13:05.076" v="2229" actId="20577"/>
          <ac:spMkLst>
            <pc:docMk/>
            <pc:sldMk cId="1229268583" sldId="265"/>
            <ac:spMk id="5" creationId="{56C7A988-531C-4AC7-AF26-1B580555D9E2}"/>
          </ac:spMkLst>
        </pc:spChg>
        <pc:picChg chg="add">
          <ac:chgData name="구 도희" userId="S::doheegu@kbri.re.kr::b80d4c06-c542-48cb-a025-d0c23f5e241c" providerId="AD" clId="Web-{5C4285EE-F1A2-2E0B-B06D-BF717783CA00}" dt="2020-06-26T01:24:00.431" v="2262"/>
          <ac:picMkLst>
            <pc:docMk/>
            <pc:sldMk cId="1229268583" sldId="265"/>
            <ac:picMk id="7" creationId="{467401B5-315C-4CA9-BA00-C173825A02C8}"/>
          </ac:picMkLst>
        </pc:picChg>
      </pc:sldChg>
      <pc:sldChg chg="add ord replId">
        <pc:chgData name="구 도희" userId="S::doheegu@kbri.re.kr::b80d4c06-c542-48cb-a025-d0c23f5e241c" providerId="AD" clId="Web-{5C4285EE-F1A2-2E0B-B06D-BF717783CA00}" dt="2020-06-26T01:13:50.435" v="2232"/>
        <pc:sldMkLst>
          <pc:docMk/>
          <pc:sldMk cId="1885593117" sldId="266"/>
        </pc:sldMkLst>
      </pc:sldChg>
    </pc:docChg>
  </pc:docChgLst>
  <pc:docChgLst>
    <pc:chgData name="구 도희" userId="S::doheegu@kbri.re.kr::b80d4c06-c542-48cb-a025-d0c23f5e241c" providerId="AD" clId="Web-{DDE9A3C2-3A47-9143-7B26-2B6E789D30D9}"/>
    <pc:docChg chg="delSld modSld sldOrd">
      <pc:chgData name="구 도희" userId="S::doheegu@kbri.re.kr::b80d4c06-c542-48cb-a025-d0c23f5e241c" providerId="AD" clId="Web-{DDE9A3C2-3A47-9143-7B26-2B6E789D30D9}" dt="2020-06-26T04:00:20.640" v="545"/>
      <pc:docMkLst>
        <pc:docMk/>
      </pc:docMkLst>
      <pc:sldChg chg="ord">
        <pc:chgData name="구 도희" userId="S::doheegu@kbri.re.kr::b80d4c06-c542-48cb-a025-d0c23f5e241c" providerId="AD" clId="Web-{DDE9A3C2-3A47-9143-7B26-2B6E789D30D9}" dt="2020-06-26T02:22:02.949" v="542"/>
        <pc:sldMkLst>
          <pc:docMk/>
          <pc:sldMk cId="0" sldId="256"/>
        </pc:sldMkLst>
      </pc:sldChg>
      <pc:sldChg chg="modSp ord">
        <pc:chgData name="구 도희" userId="S::doheegu@kbri.re.kr::b80d4c06-c542-48cb-a025-d0c23f5e241c" providerId="AD" clId="Web-{DDE9A3C2-3A47-9143-7B26-2B6E789D30D9}" dt="2020-06-26T02:23:54.386" v="543" actId="1076"/>
        <pc:sldMkLst>
          <pc:docMk/>
          <pc:sldMk cId="0" sldId="257"/>
        </pc:sldMkLst>
        <pc:spChg chg="mod">
          <ac:chgData name="구 도희" userId="S::doheegu@kbri.re.kr::b80d4c06-c542-48cb-a025-d0c23f5e241c" providerId="AD" clId="Web-{DDE9A3C2-3A47-9143-7B26-2B6E789D30D9}" dt="2020-06-26T02:23:54.386" v="543" actId="1076"/>
          <ac:spMkLst>
            <pc:docMk/>
            <pc:sldMk cId="0" sldId="257"/>
            <ac:spMk id="2" creationId="{00000000-0000-0000-0000-000000000000}"/>
          </ac:spMkLst>
        </pc:spChg>
      </pc:sldChg>
      <pc:sldChg chg="del">
        <pc:chgData name="구 도희" userId="S::doheegu@kbri.re.kr::b80d4c06-c542-48cb-a025-d0c23f5e241c" providerId="AD" clId="Web-{DDE9A3C2-3A47-9143-7B26-2B6E789D30D9}" dt="2020-06-26T04:00:20.640" v="545"/>
        <pc:sldMkLst>
          <pc:docMk/>
          <pc:sldMk cId="0" sldId="258"/>
        </pc:sldMkLst>
      </pc:sldChg>
      <pc:sldChg chg="addSp modSp">
        <pc:chgData name="구 도희" userId="S::doheegu@kbri.re.kr::b80d4c06-c542-48cb-a025-d0c23f5e241c" providerId="AD" clId="Web-{DDE9A3C2-3A47-9143-7B26-2B6E789D30D9}" dt="2020-06-26T02:21:35.730" v="540" actId="1076"/>
        <pc:sldMkLst>
          <pc:docMk/>
          <pc:sldMk cId="0" sldId="259"/>
        </pc:sldMkLst>
        <pc:spChg chg="add mod">
          <ac:chgData name="구 도희" userId="S::doheegu@kbri.re.kr::b80d4c06-c542-48cb-a025-d0c23f5e241c" providerId="AD" clId="Web-{DDE9A3C2-3A47-9143-7B26-2B6E789D30D9}" dt="2020-06-26T02:21:35.730" v="540" actId="1076"/>
          <ac:spMkLst>
            <pc:docMk/>
            <pc:sldMk cId="0" sldId="259"/>
            <ac:spMk id="8" creationId="{1FBC214F-D5F7-430F-8ED9-341028DC6C1F}"/>
          </ac:spMkLst>
        </pc:spChg>
      </pc:sldChg>
      <pc:sldChg chg="addSp delSp modSp">
        <pc:chgData name="구 도희" userId="S::doheegu@kbri.re.kr::b80d4c06-c542-48cb-a025-d0c23f5e241c" providerId="AD" clId="Web-{DDE9A3C2-3A47-9143-7B26-2B6E789D30D9}" dt="2020-06-26T02:20:39.652" v="518"/>
        <pc:sldMkLst>
          <pc:docMk/>
          <pc:sldMk cId="264615047" sldId="262"/>
        </pc:sldMkLst>
        <pc:spChg chg="add del mod">
          <ac:chgData name="구 도희" userId="S::doheegu@kbri.re.kr::b80d4c06-c542-48cb-a025-d0c23f5e241c" providerId="AD" clId="Web-{DDE9A3C2-3A47-9143-7B26-2B6E789D30D9}" dt="2020-06-26T02:20:39.652" v="518"/>
          <ac:spMkLst>
            <pc:docMk/>
            <pc:sldMk cId="264615047" sldId="262"/>
            <ac:spMk id="5" creationId="{6196B137-FF80-40CB-8FD1-171EAB4D009C}"/>
          </ac:spMkLst>
        </pc:spChg>
        <pc:spChg chg="mod">
          <ac:chgData name="구 도희" userId="S::doheegu@kbri.re.kr::b80d4c06-c542-48cb-a025-d0c23f5e241c" providerId="AD" clId="Web-{DDE9A3C2-3A47-9143-7B26-2B6E789D30D9}" dt="2020-06-26T02:18:49.278" v="510" actId="20577"/>
          <ac:spMkLst>
            <pc:docMk/>
            <pc:sldMk cId="264615047" sldId="262"/>
            <ac:spMk id="10" creationId="{5448D318-A092-4A01-A558-582FBCA30272}"/>
          </ac:spMkLst>
        </pc:spChg>
      </pc:sldChg>
      <pc:sldChg chg="addSp modSp">
        <pc:chgData name="구 도희" userId="S::doheegu@kbri.re.kr::b80d4c06-c542-48cb-a025-d0c23f5e241c" providerId="AD" clId="Web-{DDE9A3C2-3A47-9143-7B26-2B6E789D30D9}" dt="2020-06-26T02:09:03.341" v="147"/>
        <pc:sldMkLst>
          <pc:docMk/>
          <pc:sldMk cId="67226896" sldId="263"/>
        </pc:sldMkLst>
        <pc:spChg chg="mod">
          <ac:chgData name="구 도희" userId="S::doheegu@kbri.re.kr::b80d4c06-c542-48cb-a025-d0c23f5e241c" providerId="AD" clId="Web-{DDE9A3C2-3A47-9143-7B26-2B6E789D30D9}" dt="2020-06-26T02:03:57.936" v="54" actId="1076"/>
          <ac:spMkLst>
            <pc:docMk/>
            <pc:sldMk cId="67226896" sldId="263"/>
            <ac:spMk id="6" creationId="{AF687472-4C70-488D-97A4-F95B3B925C9E}"/>
          </ac:spMkLst>
        </pc:spChg>
        <pc:spChg chg="add mod">
          <ac:chgData name="구 도희" userId="S::doheegu@kbri.re.kr::b80d4c06-c542-48cb-a025-d0c23f5e241c" providerId="AD" clId="Web-{DDE9A3C2-3A47-9143-7B26-2B6E789D30D9}" dt="2020-06-26T02:06:32.592" v="85" actId="1076"/>
          <ac:spMkLst>
            <pc:docMk/>
            <pc:sldMk cId="67226896" sldId="263"/>
            <ac:spMk id="7" creationId="{91919D6B-ED15-4AA0-ACFF-028103958599}"/>
          </ac:spMkLst>
        </pc:spChg>
        <pc:spChg chg="add mod">
          <ac:chgData name="구 도희" userId="S::doheegu@kbri.re.kr::b80d4c06-c542-48cb-a025-d0c23f5e241c" providerId="AD" clId="Web-{DDE9A3C2-3A47-9143-7B26-2B6E789D30D9}" dt="2020-06-26T02:09:03.341" v="147"/>
          <ac:spMkLst>
            <pc:docMk/>
            <pc:sldMk cId="67226896" sldId="263"/>
            <ac:spMk id="11" creationId="{AC7BEA41-8D4D-4BC5-B8AB-CDF7D4A74988}"/>
          </ac:spMkLst>
        </pc:spChg>
        <pc:spChg chg="add mod">
          <ac:chgData name="구 도희" userId="S::doheegu@kbri.re.kr::b80d4c06-c542-48cb-a025-d0c23f5e241c" providerId="AD" clId="Web-{DDE9A3C2-3A47-9143-7B26-2B6E789D30D9}" dt="2020-06-26T02:08:56.951" v="145" actId="20577"/>
          <ac:spMkLst>
            <pc:docMk/>
            <pc:sldMk cId="67226896" sldId="263"/>
            <ac:spMk id="12" creationId="{5B450EF8-EDB0-4907-8E27-4FD2E426C7CB}"/>
          </ac:spMkLst>
        </pc:spChg>
        <pc:spChg chg="add mod">
          <ac:chgData name="구 도희" userId="S::doheegu@kbri.re.kr::b80d4c06-c542-48cb-a025-d0c23f5e241c" providerId="AD" clId="Web-{DDE9A3C2-3A47-9143-7B26-2B6E789D30D9}" dt="2020-06-26T02:08:11.249" v="118" actId="1076"/>
          <ac:spMkLst>
            <pc:docMk/>
            <pc:sldMk cId="67226896" sldId="263"/>
            <ac:spMk id="17" creationId="{2B798F23-50CB-452F-8EEB-6676260F4ED0}"/>
          </ac:spMkLst>
        </pc:spChg>
        <pc:grpChg chg="mod">
          <ac:chgData name="구 도희" userId="S::doheegu@kbri.re.kr::b80d4c06-c542-48cb-a025-d0c23f5e241c" providerId="AD" clId="Web-{DDE9A3C2-3A47-9143-7B26-2B6E789D30D9}" dt="2020-06-26T02:03:52.389" v="52" actId="1076"/>
          <ac:grpSpMkLst>
            <pc:docMk/>
            <pc:sldMk cId="67226896" sldId="263"/>
            <ac:grpSpMk id="5" creationId="{0702E917-7B08-4868-AD7B-A9AAB1AA5F1A}"/>
          </ac:grpSpMkLst>
        </pc:grpChg>
        <pc:picChg chg="add mod ord">
          <ac:chgData name="구 도희" userId="S::doheegu@kbri.re.kr::b80d4c06-c542-48cb-a025-d0c23f5e241c" providerId="AD" clId="Web-{DDE9A3C2-3A47-9143-7B26-2B6E789D30D9}" dt="2020-06-26T02:06:32.467" v="83" actId="1076"/>
          <ac:picMkLst>
            <pc:docMk/>
            <pc:sldMk cId="67226896" sldId="263"/>
            <ac:picMk id="9" creationId="{08BB4C93-1F7D-4FAF-B8A1-C009500ACC97}"/>
          </ac:picMkLst>
        </pc:picChg>
      </pc:sldChg>
      <pc:sldChg chg="del">
        <pc:chgData name="구 도희" userId="S::doheegu@kbri.re.kr::b80d4c06-c542-48cb-a025-d0c23f5e241c" providerId="AD" clId="Web-{DDE9A3C2-3A47-9143-7B26-2B6E789D30D9}" dt="2020-06-26T02:17:48.715" v="479"/>
        <pc:sldMkLst>
          <pc:docMk/>
          <pc:sldMk cId="2116609374" sldId="264"/>
        </pc:sldMkLst>
      </pc:sldChg>
      <pc:sldChg chg="del">
        <pc:chgData name="구 도희" userId="S::doheegu@kbri.re.kr::b80d4c06-c542-48cb-a025-d0c23f5e241c" providerId="AD" clId="Web-{DDE9A3C2-3A47-9143-7B26-2B6E789D30D9}" dt="2020-06-26T04:00:10.250" v="544"/>
        <pc:sldMkLst>
          <pc:docMk/>
          <pc:sldMk cId="1885593117" sldId="266"/>
        </pc:sldMkLst>
      </pc:sldChg>
    </pc:docChg>
  </pc:docChgLst>
  <pc:docChgLst>
    <pc:chgData name="구 도희" userId="S::doheegu@kbri.re.kr::b80d4c06-c542-48cb-a025-d0c23f5e241c" providerId="AD" clId="Web-{FA62C6A4-B951-8196-903F-B2268FB2B5CE}"/>
    <pc:docChg chg="modSld">
      <pc:chgData name="구 도희" userId="S::doheegu@kbri.re.kr::b80d4c06-c542-48cb-a025-d0c23f5e241c" providerId="AD" clId="Web-{FA62C6A4-B951-8196-903F-B2268FB2B5CE}" dt="2020-06-26T01:55:09.207" v="63" actId="1076"/>
      <pc:docMkLst>
        <pc:docMk/>
      </pc:docMkLst>
      <pc:sldChg chg="addSp delSp modSp delAnim">
        <pc:chgData name="구 도희" userId="S::doheegu@kbri.re.kr::b80d4c06-c542-48cb-a025-d0c23f5e241c" providerId="AD" clId="Web-{FA62C6A4-B951-8196-903F-B2268FB2B5CE}" dt="2020-06-26T01:55:09.207" v="63" actId="1076"/>
        <pc:sldMkLst>
          <pc:docMk/>
          <pc:sldMk cId="67226896" sldId="263"/>
        </pc:sldMkLst>
        <pc:spChg chg="add mod">
          <ac:chgData name="구 도희" userId="S::doheegu@kbri.re.kr::b80d4c06-c542-48cb-a025-d0c23f5e241c" providerId="AD" clId="Web-{FA62C6A4-B951-8196-903F-B2268FB2B5CE}" dt="2020-06-26T01:55:09.207" v="63" actId="1076"/>
          <ac:spMkLst>
            <pc:docMk/>
            <pc:sldMk cId="67226896" sldId="263"/>
            <ac:spMk id="6" creationId="{AF687472-4C70-488D-97A4-F95B3B925C9E}"/>
          </ac:spMkLst>
        </pc:spChg>
        <pc:spChg chg="del topLvl">
          <ac:chgData name="구 도희" userId="S::doheegu@kbri.re.kr::b80d4c06-c542-48cb-a025-d0c23f5e241c" providerId="AD" clId="Web-{FA62C6A4-B951-8196-903F-B2268FB2B5CE}" dt="2020-06-26T01:54:14.613" v="58"/>
          <ac:spMkLst>
            <pc:docMk/>
            <pc:sldMk cId="67226896" sldId="263"/>
            <ac:spMk id="13" creationId="{F686EA7A-260D-4650-BDA4-E0E1D18B758C}"/>
          </ac:spMkLst>
        </pc:spChg>
        <pc:spChg chg="del topLvl">
          <ac:chgData name="구 도희" userId="S::doheegu@kbri.re.kr::b80d4c06-c542-48cb-a025-d0c23f5e241c" providerId="AD" clId="Web-{FA62C6A4-B951-8196-903F-B2268FB2B5CE}" dt="2020-06-26T01:54:14.613" v="57"/>
          <ac:spMkLst>
            <pc:docMk/>
            <pc:sldMk cId="67226896" sldId="263"/>
            <ac:spMk id="14" creationId="{393B911C-298C-438A-A36E-5343FE2E3C4B}"/>
          </ac:spMkLst>
        </pc:spChg>
        <pc:spChg chg="del topLvl">
          <ac:chgData name="구 도희" userId="S::doheegu@kbri.re.kr::b80d4c06-c542-48cb-a025-d0c23f5e241c" providerId="AD" clId="Web-{FA62C6A4-B951-8196-903F-B2268FB2B5CE}" dt="2020-06-26T01:54:14.613" v="56"/>
          <ac:spMkLst>
            <pc:docMk/>
            <pc:sldMk cId="67226896" sldId="263"/>
            <ac:spMk id="15" creationId="{66800BB6-487E-4837-BB31-378F0AD4EDBE}"/>
          </ac:spMkLst>
        </pc:spChg>
        <pc:spChg chg="del topLvl">
          <ac:chgData name="구 도희" userId="S::doheegu@kbri.re.kr::b80d4c06-c542-48cb-a025-d0c23f5e241c" providerId="AD" clId="Web-{FA62C6A4-B951-8196-903F-B2268FB2B5CE}" dt="2020-06-26T01:54:14.613" v="55"/>
          <ac:spMkLst>
            <pc:docMk/>
            <pc:sldMk cId="67226896" sldId="263"/>
            <ac:spMk id="16" creationId="{FC5AA927-BB4E-4968-9C40-3DC78730E0CB}"/>
          </ac:spMkLst>
        </pc:spChg>
        <pc:spChg chg="del topLvl">
          <ac:chgData name="구 도희" userId="S::doheegu@kbri.re.kr::b80d4c06-c542-48cb-a025-d0c23f5e241c" providerId="AD" clId="Web-{FA62C6A4-B951-8196-903F-B2268FB2B5CE}" dt="2020-06-26T01:54:14.613" v="54"/>
          <ac:spMkLst>
            <pc:docMk/>
            <pc:sldMk cId="67226896" sldId="263"/>
            <ac:spMk id="17" creationId="{7DA8AB7C-C1C0-47BE-AAF1-A20BD2522D99}"/>
          </ac:spMkLst>
        </pc:spChg>
        <pc:spChg chg="del topLvl">
          <ac:chgData name="구 도희" userId="S::doheegu@kbri.re.kr::b80d4c06-c542-48cb-a025-d0c23f5e241c" providerId="AD" clId="Web-{FA62C6A4-B951-8196-903F-B2268FB2B5CE}" dt="2020-06-26T01:54:14.613" v="53"/>
          <ac:spMkLst>
            <pc:docMk/>
            <pc:sldMk cId="67226896" sldId="263"/>
            <ac:spMk id="18" creationId="{3498329A-81FE-42D8-8ABF-21ECEA2D32BC}"/>
          </ac:spMkLst>
        </pc:spChg>
        <pc:spChg chg="add mod">
          <ac:chgData name="구 도희" userId="S::doheegu@kbri.re.kr::b80d4c06-c542-48cb-a025-d0c23f5e241c" providerId="AD" clId="Web-{FA62C6A4-B951-8196-903F-B2268FB2B5CE}" dt="2020-06-26T01:53:31.535" v="48" actId="14100"/>
          <ac:spMkLst>
            <pc:docMk/>
            <pc:sldMk cId="67226896" sldId="263"/>
            <ac:spMk id="20" creationId="{E8A58C78-44F9-4A31-85FF-7F24AD9167BE}"/>
          </ac:spMkLst>
        </pc:spChg>
        <pc:spChg chg="add mod">
          <ac:chgData name="구 도희" userId="S::doheegu@kbri.re.kr::b80d4c06-c542-48cb-a025-d0c23f5e241c" providerId="AD" clId="Web-{FA62C6A4-B951-8196-903F-B2268FB2B5CE}" dt="2020-06-26T01:53:08.692" v="42" actId="14100"/>
          <ac:spMkLst>
            <pc:docMk/>
            <pc:sldMk cId="67226896" sldId="263"/>
            <ac:spMk id="21" creationId="{9DE9BBF2-BAE6-4A86-BE32-0974C3FD2953}"/>
          </ac:spMkLst>
        </pc:spChg>
        <pc:spChg chg="add mod">
          <ac:chgData name="구 도희" userId="S::doheegu@kbri.re.kr::b80d4c06-c542-48cb-a025-d0c23f5e241c" providerId="AD" clId="Web-{FA62C6A4-B951-8196-903F-B2268FB2B5CE}" dt="2020-06-26T01:53:13.036" v="43" actId="14100"/>
          <ac:spMkLst>
            <pc:docMk/>
            <pc:sldMk cId="67226896" sldId="263"/>
            <ac:spMk id="22" creationId="{6CADEA45-8D3A-44F3-B08F-81D6C8EE690F}"/>
          </ac:spMkLst>
        </pc:spChg>
        <pc:spChg chg="add mod">
          <ac:chgData name="구 도희" userId="S::doheegu@kbri.re.kr::b80d4c06-c542-48cb-a025-d0c23f5e241c" providerId="AD" clId="Web-{FA62C6A4-B951-8196-903F-B2268FB2B5CE}" dt="2020-06-26T01:53:16.207" v="44" actId="14100"/>
          <ac:spMkLst>
            <pc:docMk/>
            <pc:sldMk cId="67226896" sldId="263"/>
            <ac:spMk id="23" creationId="{E9DE17F1-E186-40C1-B3C1-AABACDB8DAFD}"/>
          </ac:spMkLst>
        </pc:spChg>
        <pc:spChg chg="add mod">
          <ac:chgData name="구 도희" userId="S::doheegu@kbri.re.kr::b80d4c06-c542-48cb-a025-d0c23f5e241c" providerId="AD" clId="Web-{FA62C6A4-B951-8196-903F-B2268FB2B5CE}" dt="2020-06-26T01:53:20.176" v="45" actId="14100"/>
          <ac:spMkLst>
            <pc:docMk/>
            <pc:sldMk cId="67226896" sldId="263"/>
            <ac:spMk id="24" creationId="{4F492B37-9027-4655-8E34-DB9062A09246}"/>
          </ac:spMkLst>
        </pc:spChg>
        <pc:spChg chg="add mod">
          <ac:chgData name="구 도희" userId="S::doheegu@kbri.re.kr::b80d4c06-c542-48cb-a025-d0c23f5e241c" providerId="AD" clId="Web-{FA62C6A4-B951-8196-903F-B2268FB2B5CE}" dt="2020-06-26T01:53:42.832" v="51" actId="14100"/>
          <ac:spMkLst>
            <pc:docMk/>
            <pc:sldMk cId="67226896" sldId="263"/>
            <ac:spMk id="25" creationId="{C58461E0-D68F-481E-986E-0E7C79677D5B}"/>
          </ac:spMkLst>
        </pc:spChg>
        <pc:grpChg chg="add">
          <ac:chgData name="구 도희" userId="S::doheegu@kbri.re.kr::b80d4c06-c542-48cb-a025-d0c23f5e241c" providerId="AD" clId="Web-{FA62C6A4-B951-8196-903F-B2268FB2B5CE}" dt="2020-06-26T01:54:33.613" v="59"/>
          <ac:grpSpMkLst>
            <pc:docMk/>
            <pc:sldMk cId="67226896" sldId="263"/>
            <ac:grpSpMk id="5" creationId="{0702E917-7B08-4868-AD7B-A9AAB1AA5F1A}"/>
          </ac:grpSpMkLst>
        </pc:grpChg>
        <pc:grpChg chg="del mod">
          <ac:chgData name="구 도희" userId="S::doheegu@kbri.re.kr::b80d4c06-c542-48cb-a025-d0c23f5e241c" providerId="AD" clId="Web-{FA62C6A4-B951-8196-903F-B2268FB2B5CE}" dt="2020-06-26T01:51:56.302" v="5"/>
          <ac:grpSpMkLst>
            <pc:docMk/>
            <pc:sldMk cId="67226896" sldId="263"/>
            <ac:grpSpMk id="19" creationId="{A23EEBB3-8267-4897-BE7D-8D92BA86D295}"/>
          </ac:grpSpMkLst>
        </pc:grpChg>
        <pc:picChg chg="add mod">
          <ac:chgData name="구 도희" userId="S::doheegu@kbri.re.kr::b80d4c06-c542-48cb-a025-d0c23f5e241c" providerId="AD" clId="Web-{FA62C6A4-B951-8196-903F-B2268FB2B5CE}" dt="2020-06-26T01:52:38.661" v="35" actId="1076"/>
          <ac:picMkLst>
            <pc:docMk/>
            <pc:sldMk cId="67226896" sldId="263"/>
            <ac:picMk id="4" creationId="{9302D6AF-94A5-4CF8-98B3-E03A5A590B3D}"/>
          </ac:picMkLst>
        </pc:picChg>
        <pc:picChg chg="del topLvl">
          <ac:chgData name="구 도희" userId="S::doheegu@kbri.re.kr::b80d4c06-c542-48cb-a025-d0c23f5e241c" providerId="AD" clId="Web-{FA62C6A4-B951-8196-903F-B2268FB2B5CE}" dt="2020-06-26T01:53:56.020" v="52"/>
          <ac:picMkLst>
            <pc:docMk/>
            <pc:sldMk cId="67226896" sldId="263"/>
            <ac:picMk id="11" creationId="{5F2BDF25-109D-420C-A69C-5EAD71162C0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065CF-4DFD-4D02-8A50-5FA89EA98515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CBBA2-DE62-4D54-8DC2-0D4C28C39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134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3203848" y="2708920"/>
            <a:ext cx="5112568" cy="551062"/>
          </a:xfrm>
        </p:spPr>
        <p:txBody>
          <a:bodyPr>
            <a:noAutofit/>
          </a:bodyPr>
          <a:lstStyle>
            <a:lvl1pPr algn="r">
              <a:defRPr sz="3200" b="0" spc="-180" baseline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/>
              <a:t>PRESENTATION TITLE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203848" y="3272792"/>
            <a:ext cx="5112568" cy="241026"/>
          </a:xfrm>
        </p:spPr>
        <p:txBody>
          <a:bodyPr>
            <a:noAutofit/>
          </a:bodyPr>
          <a:lstStyle>
            <a:lvl1pPr marL="0" indent="0" algn="r">
              <a:buNone/>
              <a:defRPr sz="120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PRESENTATION SUB-TITLE</a:t>
            </a:r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971600" y="3645024"/>
            <a:ext cx="73448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12"/>
          <p:cNvSpPr>
            <a:spLocks noGrp="1"/>
          </p:cNvSpPr>
          <p:nvPr>
            <p:ph type="body" sz="quarter" idx="13" hasCustomPrompt="1"/>
          </p:nvPr>
        </p:nvSpPr>
        <p:spPr>
          <a:xfrm>
            <a:off x="971600" y="3717156"/>
            <a:ext cx="7344296" cy="215900"/>
          </a:xfrm>
        </p:spPr>
        <p:txBody>
          <a:bodyPr>
            <a:noAutofit/>
          </a:bodyPr>
          <a:lstStyle>
            <a:lvl1pPr algn="ctr">
              <a:buNone/>
              <a:defRPr lang="ko-KR" altLang="en-US" sz="10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홍길동</a:t>
            </a:r>
            <a:r>
              <a:rPr lang="en-US" altLang="ko-KR"/>
              <a:t> | </a:t>
            </a:r>
            <a:r>
              <a:rPr lang="ko-KR" altLang="en-US" err="1"/>
              <a:t>성춘향</a:t>
            </a:r>
            <a:r>
              <a:rPr lang="en-US" altLang="ko-KR"/>
              <a:t> | </a:t>
            </a:r>
            <a:r>
              <a:rPr lang="ko-KR" altLang="en-US"/>
              <a:t>이몽룡 </a:t>
            </a:r>
            <a:r>
              <a:rPr lang="en-US" altLang="ko-KR"/>
              <a:t>| </a:t>
            </a:r>
            <a:r>
              <a:rPr lang="ko-KR" altLang="en-US" err="1"/>
              <a:t>김흥부</a:t>
            </a:r>
            <a:r>
              <a:rPr lang="en-US" altLang="ko-KR"/>
              <a:t> | </a:t>
            </a:r>
            <a:r>
              <a:rPr lang="ko-KR" altLang="en-US" err="1"/>
              <a:t>김놀부</a:t>
            </a:r>
            <a:endParaRPr lang="ko-KR" altLang="en-US"/>
          </a:p>
        </p:txBody>
      </p:sp>
      <p:pic>
        <p:nvPicPr>
          <p:cNvPr id="1026" name="Picture 2" descr="C:\Users\msk\Desktop\images8ZG7C10I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78168" y="2759504"/>
            <a:ext cx="690832" cy="690832"/>
          </a:xfrm>
          <a:prstGeom prst="rect">
            <a:avLst/>
          </a:prstGeom>
          <a:noFill/>
        </p:spPr>
      </p:pic>
      <p:pic>
        <p:nvPicPr>
          <p:cNvPr id="1027" name="Picture 3" descr="C:\Users\msk\Desktop\1.png"/>
          <p:cNvPicPr>
            <a:picLocks noChangeAspect="1" noChangeArrowheads="1"/>
          </p:cNvPicPr>
          <p:nvPr userDrawn="1"/>
        </p:nvPicPr>
        <p:blipFill>
          <a:blip r:embed="rId3" cstate="print"/>
          <a:srcRect l="2562" t="2576" r="2809" b="3050"/>
          <a:stretch>
            <a:fillRect/>
          </a:stretch>
        </p:blipFill>
        <p:spPr bwMode="auto">
          <a:xfrm>
            <a:off x="2340560" y="2759504"/>
            <a:ext cx="692696" cy="690832"/>
          </a:xfrm>
          <a:prstGeom prst="rect">
            <a:avLst/>
          </a:prstGeom>
          <a:noFill/>
        </p:spPr>
      </p:pic>
      <p:pic>
        <p:nvPicPr>
          <p:cNvPr id="1028" name="Picture 4" descr="C:\Users\msk\Desktop\2.png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609364" y="2759504"/>
            <a:ext cx="690832" cy="690832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 userDrawn="1"/>
        </p:nvSpPr>
        <p:spPr>
          <a:xfrm>
            <a:off x="0" y="0"/>
            <a:ext cx="9144000" cy="5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778752"/>
            <a:ext cx="9144000" cy="79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00392" y="6356350"/>
            <a:ext cx="792088" cy="365125"/>
          </a:xfrm>
        </p:spPr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526952" y="2132856"/>
            <a:ext cx="20072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00" b="0" kern="0" spc="-200" baseline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rPr>
              <a:t>CONTENTS</a:t>
            </a:r>
            <a:endParaRPr lang="ko-KR" altLang="en-US" sz="2600" b="0" kern="0" spc="-200" baseline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497297" y="2500516"/>
            <a:ext cx="206659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50" b="0" kern="1200" spc="-150" baseline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rPr>
              <a:t>PRESENTATION</a:t>
            </a:r>
            <a:endParaRPr lang="ko-KR" altLang="en-US" sz="1850" b="0" kern="1200" spc="-150" baseline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10" name="타원 9"/>
          <p:cNvSpPr/>
          <p:nvPr userDrawn="1"/>
        </p:nvSpPr>
        <p:spPr>
          <a:xfrm>
            <a:off x="1722620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 userDrawn="1"/>
        </p:nvSpPr>
        <p:spPr>
          <a:xfrm>
            <a:off x="1975940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 userDrawn="1"/>
        </p:nvSpPr>
        <p:spPr>
          <a:xfrm>
            <a:off x="2219537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 userDrawn="1"/>
        </p:nvSpPr>
        <p:spPr>
          <a:xfrm>
            <a:off x="2422737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 userDrawn="1"/>
        </p:nvSpPr>
        <p:spPr>
          <a:xfrm>
            <a:off x="2656417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 userDrawn="1"/>
        </p:nvSpPr>
        <p:spPr>
          <a:xfrm>
            <a:off x="2859617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 userDrawn="1"/>
        </p:nvSpPr>
        <p:spPr>
          <a:xfrm>
            <a:off x="3078057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 userDrawn="1"/>
        </p:nvSpPr>
        <p:spPr>
          <a:xfrm>
            <a:off x="3281257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 userDrawn="1"/>
        </p:nvSpPr>
        <p:spPr>
          <a:xfrm>
            <a:off x="0" y="0"/>
            <a:ext cx="9144000" cy="5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0" y="6778752"/>
            <a:ext cx="9144000" cy="79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" descr="C:\Users\msk\Desktop\images8ZG7C10I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619672" y="2942828"/>
            <a:ext cx="603498" cy="603498"/>
          </a:xfrm>
          <a:prstGeom prst="rect">
            <a:avLst/>
          </a:prstGeom>
          <a:noFill/>
        </p:spPr>
      </p:pic>
      <p:pic>
        <p:nvPicPr>
          <p:cNvPr id="22" name="Picture 3" descr="C:\Users\msk\Desktop\1.png"/>
          <p:cNvPicPr>
            <a:picLocks noChangeAspect="1" noChangeArrowheads="1"/>
          </p:cNvPicPr>
          <p:nvPr userDrawn="1"/>
        </p:nvPicPr>
        <p:blipFill>
          <a:blip r:embed="rId3" cstate="print"/>
          <a:srcRect l="2562" t="2576" r="2809" b="3050"/>
          <a:stretch>
            <a:fillRect/>
          </a:stretch>
        </p:blipFill>
        <p:spPr bwMode="auto">
          <a:xfrm>
            <a:off x="2843808" y="2942828"/>
            <a:ext cx="605126" cy="603498"/>
          </a:xfrm>
          <a:prstGeom prst="rect">
            <a:avLst/>
          </a:prstGeom>
          <a:noFill/>
        </p:spPr>
      </p:pic>
      <p:pic>
        <p:nvPicPr>
          <p:cNvPr id="23" name="Picture 4" descr="C:\Users\msk\Desktop\2.png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31740" y="2942828"/>
            <a:ext cx="603498" cy="60349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39752" y="2827408"/>
            <a:ext cx="5794920" cy="606276"/>
          </a:xfrm>
        </p:spPr>
        <p:txBody>
          <a:bodyPr anchor="ctr">
            <a:normAutofit/>
          </a:bodyPr>
          <a:lstStyle>
            <a:lvl1pPr algn="l">
              <a:defRPr lang="ko-KR" altLang="en-US" sz="2600" b="0" kern="1200" spc="-15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5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778752"/>
            <a:ext cx="9144000" cy="79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1" descr="C:\Users\msk\Desktop\images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115616" y="2708920"/>
            <a:ext cx="1025994" cy="1025994"/>
          </a:xfrm>
          <a:prstGeom prst="rect">
            <a:avLst/>
          </a:prstGeom>
          <a:noFill/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00392" y="6356350"/>
            <a:ext cx="792088" cy="365125"/>
          </a:xfrm>
        </p:spPr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5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6778752"/>
            <a:ext cx="9144000" cy="79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971600" y="297224"/>
            <a:ext cx="7715200" cy="557212"/>
          </a:xfrm>
        </p:spPr>
        <p:txBody>
          <a:bodyPr>
            <a:normAutofit/>
          </a:bodyPr>
          <a:lstStyle>
            <a:lvl1pPr algn="l">
              <a:defRPr lang="ko-KR" altLang="en-US" sz="2000" b="0" kern="1200" spc="-15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11" name="Picture 1" descr="C:\Users\msk\Desktop\images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88096" y="272840"/>
            <a:ext cx="648072" cy="648072"/>
          </a:xfrm>
          <a:prstGeom prst="rect">
            <a:avLst/>
          </a:prstGeom>
          <a:noFill/>
        </p:spPr>
      </p:pic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00392" y="6356350"/>
            <a:ext cx="792088" cy="365125"/>
          </a:xfrm>
        </p:spPr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0"/>
            <a:ext cx="9144000" cy="5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778752"/>
            <a:ext cx="9144000" cy="79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2195736" y="3068960"/>
            <a:ext cx="4752528" cy="603498"/>
            <a:chOff x="2195736" y="3068960"/>
            <a:chExt cx="4752528" cy="603498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4067944" y="3068960"/>
              <a:ext cx="28803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0" kern="1200" spc="-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itchFamily="18" charset="-127"/>
                  <a:ea typeface="HY견고딕" pitchFamily="18" charset="-127"/>
                  <a:cs typeface="+mj-cs"/>
                </a:rPr>
                <a:t>THANK YOU!</a:t>
              </a:r>
              <a:endParaRPr lang="ko-KR" altLang="en-US" sz="3200" b="0" kern="1200" spc="-150" baseline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endParaRPr>
            </a:p>
          </p:txBody>
        </p:sp>
        <p:pic>
          <p:nvPicPr>
            <p:cNvPr id="16" name="Picture 2" descr="C:\Users\msk\Desktop\images8ZG7C10I.png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195736" y="3068960"/>
              <a:ext cx="603498" cy="603498"/>
            </a:xfrm>
            <a:prstGeom prst="rect">
              <a:avLst/>
            </a:prstGeom>
            <a:noFill/>
          </p:spPr>
        </p:pic>
        <p:pic>
          <p:nvPicPr>
            <p:cNvPr id="17" name="Picture 3" descr="C:\Users\msk\Desktop\1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562" t="2576" r="2809" b="3050"/>
            <a:stretch>
              <a:fillRect/>
            </a:stretch>
          </p:blipFill>
          <p:spPr bwMode="auto">
            <a:xfrm>
              <a:off x="3419872" y="3068960"/>
              <a:ext cx="605126" cy="603498"/>
            </a:xfrm>
            <a:prstGeom prst="rect">
              <a:avLst/>
            </a:prstGeom>
            <a:noFill/>
          </p:spPr>
        </p:pic>
        <p:pic>
          <p:nvPicPr>
            <p:cNvPr id="18" name="Picture 4" descr="C:\Users\msk\Desktop\2.png"/>
            <p:cNvPicPr>
              <a:picLocks noChangeAspect="1" noChangeArrowheads="1"/>
            </p:cNvPicPr>
            <p:nvPr userDrawn="1"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807804" y="3068960"/>
              <a:ext cx="603498" cy="60349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3203848" y="2708920"/>
            <a:ext cx="5688632" cy="551062"/>
          </a:xfrm>
        </p:spPr>
        <p:txBody>
          <a:bodyPr/>
          <a:lstStyle/>
          <a:p>
            <a:r>
              <a:rPr lang="en-US" altLang="ko-KR" b="1"/>
              <a:t>Expression Atlas update</a:t>
            </a:r>
            <a:br>
              <a:rPr lang="en-US" altLang="ko-KR" b="1"/>
            </a:br>
            <a:r>
              <a:rPr lang="en-US" altLang="ko-KR" b="1"/>
              <a:t>:from tissues to single cells</a:t>
            </a:r>
            <a:endParaRPr lang="ko-KR" altLang="en-US" b="1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1400" err="1"/>
              <a:t>한국뇌연구원</a:t>
            </a:r>
            <a:r>
              <a:rPr lang="ko-KR" altLang="en-US" sz="1400"/>
              <a:t> 신경유전학 </a:t>
            </a:r>
            <a:r>
              <a:rPr lang="en-US" altLang="ko-KR" sz="1400"/>
              <a:t>Lab</a:t>
            </a:r>
            <a:endParaRPr lang="ko-KR" altLang="en-US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604" y="5661248"/>
            <a:ext cx="2592288" cy="940340"/>
          </a:xfrm>
          <a:prstGeom prst="rect">
            <a:avLst/>
          </a:prstGeom>
        </p:spPr>
      </p:pic>
      <p:sp>
        <p:nvSpPr>
          <p:cNvPr id="10" name="제목 4"/>
          <p:cNvSpPr txBox="1">
            <a:spLocks/>
          </p:cNvSpPr>
          <p:nvPr/>
        </p:nvSpPr>
        <p:spPr>
          <a:xfrm>
            <a:off x="35496" y="260648"/>
            <a:ext cx="2054203" cy="551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sz="3200" b="0" kern="1200" spc="-180" baseline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en-US" altLang="ko-KR" sz="2300" b="1">
                <a:solidFill>
                  <a:schemeClr val="tx2"/>
                </a:solidFill>
                <a:latin typeface="+mj-lt"/>
              </a:rPr>
              <a:t>Abstract PPT</a:t>
            </a:r>
            <a:endParaRPr lang="ko-KR" altLang="en-US" sz="2300" b="1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49583" y="1969041"/>
            <a:ext cx="4123470" cy="2042882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  <a:ea typeface="맑은 고딕"/>
              </a:rPr>
              <a:t>Introduction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  <a:ea typeface="맑은 고딕"/>
              </a:rPr>
              <a:t>Expression Atlas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  <a:ea typeface="맑은 고딕"/>
              </a:rPr>
              <a:t>Single cell Expression Atlas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  <a:ea typeface="맑은 고딕"/>
              </a:rPr>
              <a:t>Future Directions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710613-BDA9-4512-B70C-D1F6E8488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963" y="142327"/>
            <a:ext cx="1367987" cy="5003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>
                <a:latin typeface="HY견고딕"/>
                <a:ea typeface="HY견고딕"/>
              </a:rPr>
              <a:t>Introduction</a:t>
            </a:r>
            <a:endParaRPr lang="ko-KR" altLang="en-US" b="1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16419D-8FA6-4928-9F13-EEDDE14253E2}"/>
              </a:ext>
            </a:extLst>
          </p:cNvPr>
          <p:cNvSpPr txBox="1"/>
          <p:nvPr/>
        </p:nvSpPr>
        <p:spPr>
          <a:xfrm>
            <a:off x="813411" y="1713122"/>
            <a:ext cx="8196548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700">
                <a:ea typeface="+mn-lt"/>
                <a:cs typeface="+mn-lt"/>
              </a:rPr>
              <a:t>The </a:t>
            </a:r>
            <a:r>
              <a:rPr lang="ko-KR" sz="1700" b="1" err="1">
                <a:ea typeface="+mn-lt"/>
                <a:cs typeface="+mn-lt"/>
              </a:rPr>
              <a:t>European</a:t>
            </a:r>
            <a:r>
              <a:rPr lang="ko-KR" sz="1700" b="1">
                <a:ea typeface="+mn-lt"/>
                <a:cs typeface="+mn-lt"/>
              </a:rPr>
              <a:t> </a:t>
            </a:r>
            <a:r>
              <a:rPr lang="ko-KR" sz="1700" b="1" err="1">
                <a:ea typeface="+mn-lt"/>
                <a:cs typeface="+mn-lt"/>
              </a:rPr>
              <a:t>Bioinformatics</a:t>
            </a:r>
            <a:r>
              <a:rPr lang="ko-KR" sz="1700" b="1">
                <a:ea typeface="+mn-lt"/>
                <a:cs typeface="+mn-lt"/>
              </a:rPr>
              <a:t> </a:t>
            </a:r>
            <a:r>
              <a:rPr lang="ko-KR" sz="1700" b="1" err="1">
                <a:ea typeface="+mn-lt"/>
                <a:cs typeface="+mn-lt"/>
              </a:rPr>
              <a:t>Institute</a:t>
            </a:r>
            <a:r>
              <a:rPr lang="ko-KR" sz="1700">
                <a:ea typeface="+mn-lt"/>
                <a:cs typeface="+mn-lt"/>
              </a:rPr>
              <a:t> (</a:t>
            </a:r>
            <a:r>
              <a:rPr lang="ko-KR" sz="1700" b="1">
                <a:ea typeface="+mn-lt"/>
                <a:cs typeface="+mn-lt"/>
              </a:rPr>
              <a:t>EMBL-EBI</a:t>
            </a:r>
            <a:r>
              <a:rPr lang="ko-KR" sz="1700">
                <a:ea typeface="+mn-lt"/>
                <a:cs typeface="+mn-lt"/>
              </a:rPr>
              <a:t>) </a:t>
            </a:r>
            <a:r>
              <a:rPr lang="ko-KR" sz="1700" err="1">
                <a:ea typeface="+mn-lt"/>
                <a:cs typeface="+mn-lt"/>
              </a:rPr>
              <a:t>is</a:t>
            </a:r>
            <a:r>
              <a:rPr lang="ko-KR" sz="1700">
                <a:ea typeface="+mn-lt"/>
                <a:cs typeface="+mn-lt"/>
              </a:rPr>
              <a:t> </a:t>
            </a:r>
            <a:r>
              <a:rPr lang="ko-KR" sz="1700" err="1">
                <a:ea typeface="+mn-lt"/>
                <a:cs typeface="+mn-lt"/>
              </a:rPr>
              <a:t>an</a:t>
            </a:r>
            <a:r>
              <a:rPr lang="ko-KR" sz="1700">
                <a:ea typeface="+mn-lt"/>
                <a:cs typeface="+mn-lt"/>
              </a:rPr>
              <a:t> International </a:t>
            </a:r>
            <a:r>
              <a:rPr lang="ko-KR" sz="1700" err="1">
                <a:ea typeface="+mn-lt"/>
                <a:cs typeface="+mn-lt"/>
              </a:rPr>
              <a:t>Governmental</a:t>
            </a:r>
            <a:r>
              <a:rPr lang="ko-KR" sz="1700">
                <a:ea typeface="+mn-lt"/>
                <a:cs typeface="+mn-lt"/>
              </a:rPr>
              <a:t> </a:t>
            </a:r>
            <a:r>
              <a:rPr lang="ko-KR" sz="1700" err="1">
                <a:ea typeface="+mn-lt"/>
                <a:cs typeface="+mn-lt"/>
              </a:rPr>
              <a:t>Organization</a:t>
            </a:r>
            <a:r>
              <a:rPr lang="ko-KR" altLang="en-US" sz="1700">
                <a:ea typeface="+mn-lt"/>
                <a:cs typeface="+mn-lt"/>
              </a:rPr>
              <a:t> </a:t>
            </a:r>
            <a:r>
              <a:rPr lang="ko-KR" sz="1700">
                <a:ea typeface="+mn-lt"/>
                <a:cs typeface="+mn-lt"/>
              </a:rPr>
              <a:t>(IGO) </a:t>
            </a:r>
            <a:r>
              <a:rPr lang="ko-KR" sz="1700" err="1">
                <a:ea typeface="+mn-lt"/>
                <a:cs typeface="+mn-lt"/>
              </a:rPr>
              <a:t>which</a:t>
            </a:r>
            <a:r>
              <a:rPr lang="ko-KR" sz="1700">
                <a:ea typeface="+mn-lt"/>
                <a:cs typeface="+mn-lt"/>
              </a:rPr>
              <a:t>, </a:t>
            </a:r>
            <a:r>
              <a:rPr lang="ko-KR" sz="1700" err="1">
                <a:ea typeface="+mn-lt"/>
                <a:cs typeface="+mn-lt"/>
              </a:rPr>
              <a:t>as</a:t>
            </a:r>
            <a:r>
              <a:rPr lang="ko-KR" sz="1700">
                <a:ea typeface="+mn-lt"/>
                <a:cs typeface="+mn-lt"/>
              </a:rPr>
              <a:t> </a:t>
            </a:r>
            <a:r>
              <a:rPr lang="ko-KR" sz="1700" err="1">
                <a:ea typeface="+mn-lt"/>
                <a:cs typeface="+mn-lt"/>
              </a:rPr>
              <a:t>part</a:t>
            </a:r>
            <a:r>
              <a:rPr lang="ko-KR" sz="1700">
                <a:ea typeface="+mn-lt"/>
                <a:cs typeface="+mn-lt"/>
              </a:rPr>
              <a:t> of </a:t>
            </a:r>
            <a:r>
              <a:rPr lang="ko-KR" sz="1700" err="1">
                <a:ea typeface="+mn-lt"/>
                <a:cs typeface="+mn-lt"/>
              </a:rPr>
              <a:t>the</a:t>
            </a:r>
            <a:r>
              <a:rPr lang="ko-KR" sz="1700">
                <a:ea typeface="+mn-lt"/>
                <a:cs typeface="+mn-lt"/>
              </a:rPr>
              <a:t> </a:t>
            </a:r>
            <a:r>
              <a:rPr lang="ko-KR" sz="1700" err="1">
                <a:ea typeface="+mn-lt"/>
                <a:cs typeface="+mn-lt"/>
              </a:rPr>
              <a:t>European</a:t>
            </a:r>
            <a:r>
              <a:rPr lang="ko-KR" sz="1700">
                <a:ea typeface="+mn-lt"/>
                <a:cs typeface="+mn-lt"/>
              </a:rPr>
              <a:t> </a:t>
            </a:r>
            <a:r>
              <a:rPr lang="ko-KR" sz="1700" err="1">
                <a:ea typeface="+mn-lt"/>
                <a:cs typeface="+mn-lt"/>
              </a:rPr>
              <a:t>Molecular</a:t>
            </a:r>
            <a:r>
              <a:rPr lang="ko-KR" sz="1700">
                <a:ea typeface="+mn-lt"/>
                <a:cs typeface="+mn-lt"/>
              </a:rPr>
              <a:t> </a:t>
            </a:r>
            <a:r>
              <a:rPr lang="ko-KR" sz="1700" err="1">
                <a:ea typeface="+mn-lt"/>
                <a:cs typeface="+mn-lt"/>
              </a:rPr>
              <a:t>Biology</a:t>
            </a:r>
            <a:r>
              <a:rPr lang="ko-KR" sz="1700">
                <a:ea typeface="+mn-lt"/>
                <a:cs typeface="+mn-lt"/>
              </a:rPr>
              <a:t> Laboratory</a:t>
            </a:r>
            <a:r>
              <a:rPr lang="ko-KR" altLang="en-US" sz="1700">
                <a:ea typeface="+mn-lt"/>
                <a:cs typeface="+mn-lt"/>
              </a:rPr>
              <a:t> </a:t>
            </a:r>
            <a:r>
              <a:rPr lang="ko-KR" sz="1700">
                <a:ea typeface="+mn-lt"/>
                <a:cs typeface="+mn-lt"/>
              </a:rPr>
              <a:t>(EMBL) </a:t>
            </a:r>
            <a:r>
              <a:rPr lang="ko-KR" sz="1700" err="1">
                <a:ea typeface="+mn-lt"/>
                <a:cs typeface="+mn-lt"/>
              </a:rPr>
              <a:t>family</a:t>
            </a:r>
            <a:r>
              <a:rPr lang="ko-KR" sz="1700">
                <a:ea typeface="+mn-lt"/>
                <a:cs typeface="+mn-lt"/>
              </a:rPr>
              <a:t>, </a:t>
            </a:r>
            <a:r>
              <a:rPr lang="ko-KR" sz="1700" err="1">
                <a:ea typeface="+mn-lt"/>
                <a:cs typeface="+mn-lt"/>
              </a:rPr>
              <a:t>focuses</a:t>
            </a:r>
            <a:r>
              <a:rPr lang="ko-KR" sz="1700">
                <a:ea typeface="+mn-lt"/>
                <a:cs typeface="+mn-lt"/>
              </a:rPr>
              <a:t> </a:t>
            </a:r>
            <a:r>
              <a:rPr lang="ko-KR" sz="1700" err="1">
                <a:ea typeface="+mn-lt"/>
                <a:cs typeface="+mn-lt"/>
              </a:rPr>
              <a:t>on</a:t>
            </a:r>
            <a:r>
              <a:rPr lang="ko-KR" sz="1700">
                <a:ea typeface="+mn-lt"/>
                <a:cs typeface="+mn-lt"/>
              </a:rPr>
              <a:t> </a:t>
            </a:r>
            <a:r>
              <a:rPr lang="ko-KR" sz="1700" err="1">
                <a:ea typeface="+mn-lt"/>
                <a:cs typeface="+mn-lt"/>
              </a:rPr>
              <a:t>research</a:t>
            </a:r>
            <a:r>
              <a:rPr lang="ko-KR" sz="1700">
                <a:ea typeface="+mn-lt"/>
                <a:cs typeface="+mn-lt"/>
              </a:rPr>
              <a:t> and </a:t>
            </a:r>
            <a:r>
              <a:rPr lang="ko-KR" sz="1700" err="1">
                <a:ea typeface="+mn-lt"/>
                <a:cs typeface="+mn-lt"/>
              </a:rPr>
              <a:t>services</a:t>
            </a:r>
            <a:r>
              <a:rPr lang="ko-KR" sz="1700">
                <a:ea typeface="+mn-lt"/>
                <a:cs typeface="+mn-lt"/>
              </a:rPr>
              <a:t> </a:t>
            </a:r>
            <a:r>
              <a:rPr lang="ko-KR" sz="1700" err="1">
                <a:ea typeface="+mn-lt"/>
                <a:cs typeface="+mn-lt"/>
              </a:rPr>
              <a:t>in</a:t>
            </a:r>
            <a:r>
              <a:rPr lang="ko-KR" sz="1700">
                <a:ea typeface="+mn-lt"/>
                <a:cs typeface="+mn-lt"/>
              </a:rPr>
              <a:t> </a:t>
            </a:r>
            <a:r>
              <a:rPr lang="ko-KR" sz="1700" err="1">
                <a:ea typeface="+mn-lt"/>
                <a:cs typeface="+mn-lt"/>
              </a:rPr>
              <a:t>bioinformatics</a:t>
            </a:r>
            <a:r>
              <a:rPr lang="ko-KR" sz="1700">
                <a:ea typeface="+mn-lt"/>
                <a:cs typeface="+mn-lt"/>
              </a:rPr>
              <a:t>. </a:t>
            </a:r>
            <a:endParaRPr lang="ko-KR" sz="1700"/>
          </a:p>
        </p:txBody>
      </p:sp>
      <p:pic>
        <p:nvPicPr>
          <p:cNvPr id="5" name="그림 5" descr="그리기이(가) 표시된 사진&#10;&#10;매우 높은 신뢰도로 생성된 설명">
            <a:extLst>
              <a:ext uri="{FF2B5EF4-FFF2-40B4-BE49-F238E27FC236}">
                <a16:creationId xmlns:a16="http://schemas.microsoft.com/office/drawing/2014/main" id="{65C28820-1529-49F5-AD4B-D7950DA9C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37" y="1002764"/>
            <a:ext cx="2095500" cy="647700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2444AD2D-C73C-4680-9168-90B478C738E0}"/>
              </a:ext>
            </a:extLst>
          </p:cNvPr>
          <p:cNvSpPr/>
          <p:nvPr/>
        </p:nvSpPr>
        <p:spPr>
          <a:xfrm>
            <a:off x="4252221" y="2798068"/>
            <a:ext cx="633470" cy="835446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6A20C1D-39F3-4E3B-B0D7-5F4B82463AF7}"/>
              </a:ext>
            </a:extLst>
          </p:cNvPr>
          <p:cNvSpPr/>
          <p:nvPr/>
        </p:nvSpPr>
        <p:spPr>
          <a:xfrm>
            <a:off x="1214840" y="3790032"/>
            <a:ext cx="2258457" cy="918072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FDE93DA-F2B2-4017-9324-CD80177AB77D}"/>
              </a:ext>
            </a:extLst>
          </p:cNvPr>
          <p:cNvSpPr/>
          <p:nvPr/>
        </p:nvSpPr>
        <p:spPr>
          <a:xfrm>
            <a:off x="5796020" y="3817574"/>
            <a:ext cx="2258457" cy="918072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E1E321-78BE-4A4F-B622-600A0A93862E}"/>
              </a:ext>
            </a:extLst>
          </p:cNvPr>
          <p:cNvSpPr txBox="1"/>
          <p:nvPr/>
        </p:nvSpPr>
        <p:spPr>
          <a:xfrm>
            <a:off x="1343024" y="4060518"/>
            <a:ext cx="20087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err="1">
                <a:ea typeface="맑은 고딕"/>
              </a:rPr>
              <a:t>Expression</a:t>
            </a:r>
            <a:r>
              <a:rPr lang="ko-KR" altLang="en-US" b="1">
                <a:ea typeface="맑은 고딕"/>
              </a:rPr>
              <a:t> </a:t>
            </a:r>
            <a:r>
              <a:rPr lang="ko-KR" altLang="en-US" b="1" err="1">
                <a:ea typeface="맑은 고딕"/>
              </a:rPr>
              <a:t>Atlas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71895D-8F66-48A2-B105-DED773D817CC}"/>
              </a:ext>
            </a:extLst>
          </p:cNvPr>
          <p:cNvSpPr txBox="1"/>
          <p:nvPr/>
        </p:nvSpPr>
        <p:spPr>
          <a:xfrm>
            <a:off x="5988469" y="3950349"/>
            <a:ext cx="20087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err="1">
                <a:ea typeface="맑은 고딕"/>
              </a:rPr>
              <a:t>Single</a:t>
            </a:r>
            <a:r>
              <a:rPr lang="ko-KR" altLang="en-US" b="1">
                <a:ea typeface="맑은 고딕"/>
              </a:rPr>
              <a:t> </a:t>
            </a:r>
            <a:r>
              <a:rPr lang="ko-KR" altLang="en-US" b="1" err="1">
                <a:ea typeface="맑은 고딕"/>
              </a:rPr>
              <a:t>Cell</a:t>
            </a:r>
            <a:r>
              <a:rPr lang="ko-KR" altLang="en-US" b="1">
                <a:ea typeface="맑은 고딕"/>
              </a:rPr>
              <a:t> </a:t>
            </a:r>
            <a:r>
              <a:rPr lang="ko-KR" altLang="en-US" b="1" err="1">
                <a:ea typeface="맑은 고딕"/>
              </a:rPr>
              <a:t>Expression</a:t>
            </a:r>
            <a:r>
              <a:rPr lang="ko-KR" altLang="en-US" b="1">
                <a:ea typeface="맑은 고딕"/>
              </a:rPr>
              <a:t> </a:t>
            </a:r>
            <a:r>
              <a:rPr lang="ko-KR" altLang="en-US" b="1" err="1">
                <a:ea typeface="맑은 고딕"/>
              </a:rPr>
              <a:t>Atlas</a:t>
            </a:r>
            <a:endParaRPr lang="ko-KR" altLang="en-US" b="1">
              <a:ea typeface="맑은 고딕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EC3B8D-23F1-4589-AA5B-D9289051E9F1}"/>
              </a:ext>
            </a:extLst>
          </p:cNvPr>
          <p:cNvSpPr txBox="1"/>
          <p:nvPr/>
        </p:nvSpPr>
        <p:spPr>
          <a:xfrm>
            <a:off x="1137032" y="5057200"/>
            <a:ext cx="754471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ea typeface="맑은 고딕"/>
              </a:rPr>
              <a:t>Expression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Atlas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is</a:t>
            </a:r>
            <a:r>
              <a:rPr lang="ko-KR" altLang="en-US">
                <a:ea typeface="맑은 고딕"/>
              </a:rPr>
              <a:t> EMBL-</a:t>
            </a:r>
            <a:r>
              <a:rPr lang="ko-KR" altLang="en-US" err="1">
                <a:ea typeface="맑은 고딕"/>
              </a:rPr>
              <a:t>EBI's</a:t>
            </a:r>
            <a:r>
              <a:rPr lang="ko-KR" altLang="en-US" b="1">
                <a:ea typeface="맑은 고딕"/>
              </a:rPr>
              <a:t> </a:t>
            </a:r>
            <a:r>
              <a:rPr lang="ko-KR" altLang="en-US" b="1" err="1">
                <a:ea typeface="맑은 고딕"/>
              </a:rPr>
              <a:t>resource</a:t>
            </a:r>
            <a:r>
              <a:rPr lang="ko-KR" altLang="en-US" b="1">
                <a:ea typeface="맑은 고딕"/>
              </a:rPr>
              <a:t> </a:t>
            </a:r>
            <a:r>
              <a:rPr lang="ko-KR" altLang="en-US" b="1" err="1">
                <a:ea typeface="맑은 고딕"/>
              </a:rPr>
              <a:t>for</a:t>
            </a:r>
            <a:r>
              <a:rPr lang="ko-KR" altLang="en-US" b="1">
                <a:ea typeface="맑은 고딕"/>
              </a:rPr>
              <a:t> </a:t>
            </a:r>
            <a:r>
              <a:rPr lang="ko-KR" altLang="en-US" b="1" err="1">
                <a:ea typeface="맑은 고딕"/>
              </a:rPr>
              <a:t>gene</a:t>
            </a:r>
            <a:r>
              <a:rPr lang="ko-KR" altLang="en-US" b="1">
                <a:ea typeface="맑은 고딕"/>
              </a:rPr>
              <a:t> and </a:t>
            </a:r>
            <a:r>
              <a:rPr lang="ko-KR" altLang="en-US" b="1" err="1">
                <a:ea typeface="맑은 고딕"/>
              </a:rPr>
              <a:t>protein</a:t>
            </a:r>
            <a:r>
              <a:rPr lang="ko-KR" altLang="en-US" b="1">
                <a:ea typeface="맑은 고딕"/>
              </a:rPr>
              <a:t> </a:t>
            </a:r>
            <a:r>
              <a:rPr lang="ko-KR" altLang="en-US" b="1" err="1">
                <a:ea typeface="맑은 고딕"/>
              </a:rPr>
              <a:t>expression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in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various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biological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systems</a:t>
            </a:r>
            <a:r>
              <a:rPr lang="ko-KR" altLang="en-US">
                <a:ea typeface="맑은 고딕"/>
              </a:rPr>
              <a:t> and </a:t>
            </a:r>
            <a:r>
              <a:rPr lang="ko-KR" altLang="en-US" err="1">
                <a:ea typeface="맑은 고딕"/>
              </a:rPr>
              <a:t>contexts</a:t>
            </a:r>
            <a:r>
              <a:rPr lang="ko-KR" altLang="en-US">
                <a:ea typeface="맑은 고딕"/>
              </a:rPr>
              <a:t> and </a:t>
            </a:r>
            <a:r>
              <a:rPr lang="ko-KR" altLang="en-US" err="1">
                <a:ea typeface="맑은 고딕"/>
              </a:rPr>
              <a:t>provides</a:t>
            </a:r>
            <a:r>
              <a:rPr lang="ko-KR" altLang="en-US">
                <a:ea typeface="맑은 고딕"/>
              </a:rPr>
              <a:t> </a:t>
            </a:r>
            <a:r>
              <a:rPr lang="ko-KR" altLang="en-US" b="1" err="1">
                <a:ea typeface="맑은 고딕"/>
              </a:rPr>
              <a:t>open</a:t>
            </a:r>
            <a:r>
              <a:rPr lang="ko-KR" altLang="en-US" b="1">
                <a:ea typeface="맑은 고딕"/>
              </a:rPr>
              <a:t> </a:t>
            </a:r>
            <a:r>
              <a:rPr lang="ko-KR" altLang="en-US" b="1" err="1">
                <a:ea typeface="맑은 고딕"/>
              </a:rPr>
              <a:t>access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to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this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data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for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the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research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community</a:t>
            </a:r>
            <a:endParaRPr lang="ko-KR" altLang="en-US">
              <a:ea typeface="맑은 고딕"/>
            </a:endParaRPr>
          </a:p>
        </p:txBody>
      </p:sp>
      <p:sp>
        <p:nvSpPr>
          <p:cNvPr id="13" name="화살표: 위로 구부러짐 12">
            <a:extLst>
              <a:ext uri="{FF2B5EF4-FFF2-40B4-BE49-F238E27FC236}">
                <a16:creationId xmlns:a16="http://schemas.microsoft.com/office/drawing/2014/main" id="{D04E55FA-EED5-4A49-9416-B19E642AAF9E}"/>
              </a:ext>
            </a:extLst>
          </p:cNvPr>
          <p:cNvSpPr/>
          <p:nvPr/>
        </p:nvSpPr>
        <p:spPr>
          <a:xfrm>
            <a:off x="3351774" y="4124939"/>
            <a:ext cx="2544250" cy="726928"/>
          </a:xfrm>
          <a:prstGeom prst="curved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47735-7F6D-43F5-813E-52FED199CC72}"/>
              </a:ext>
            </a:extLst>
          </p:cNvPr>
          <p:cNvSpPr txBox="1"/>
          <p:nvPr/>
        </p:nvSpPr>
        <p:spPr>
          <a:xfrm>
            <a:off x="3190835" y="4596868"/>
            <a:ext cx="7154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>
                <a:solidFill>
                  <a:srgbClr val="FF0000"/>
                </a:solidFill>
                <a:ea typeface="맑은 고딕"/>
              </a:rPr>
              <a:t>2009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C5F55F-9F61-49BC-AEDB-5261A1746C67}"/>
              </a:ext>
            </a:extLst>
          </p:cNvPr>
          <p:cNvSpPr txBox="1"/>
          <p:nvPr/>
        </p:nvSpPr>
        <p:spPr>
          <a:xfrm>
            <a:off x="5218583" y="4596867"/>
            <a:ext cx="7154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>
                <a:solidFill>
                  <a:srgbClr val="FF0000"/>
                </a:solidFill>
                <a:ea typeface="맑은 고딕"/>
              </a:rPr>
              <a:t>2018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D7DE43-AF40-417D-A20F-A652EEAE462F}"/>
              </a:ext>
            </a:extLst>
          </p:cNvPr>
          <p:cNvSpPr txBox="1"/>
          <p:nvPr/>
        </p:nvSpPr>
        <p:spPr>
          <a:xfrm>
            <a:off x="3965588" y="4233402"/>
            <a:ext cx="12223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 err="1">
                <a:solidFill>
                  <a:srgbClr val="FF0000"/>
                </a:solidFill>
                <a:ea typeface="맑은 고딕"/>
              </a:rPr>
              <a:t>Launched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40F4FBC-B9B8-4C45-8796-9925C20F2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963" y="142327"/>
            <a:ext cx="1367987" cy="5003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BC214F-D5F7-430F-8ED9-341028DC6C1F}"/>
              </a:ext>
            </a:extLst>
          </p:cNvPr>
          <p:cNvSpPr txBox="1"/>
          <p:nvPr/>
        </p:nvSpPr>
        <p:spPr>
          <a:xfrm>
            <a:off x="4825388" y="2557748"/>
            <a:ext cx="415702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 err="1">
                <a:solidFill>
                  <a:srgbClr val="7F7F7F"/>
                </a:solidFill>
                <a:ea typeface="+mn-lt"/>
                <a:cs typeface="+mn-lt"/>
              </a:rPr>
              <a:t>출처</a:t>
            </a:r>
            <a:r>
              <a:rPr lang="en-US" altLang="ko-KR" sz="1000">
                <a:solidFill>
                  <a:srgbClr val="7F7F7F"/>
                </a:solidFill>
                <a:ea typeface="+mn-lt"/>
                <a:cs typeface="+mn-lt"/>
              </a:rPr>
              <a:t>: https</a:t>
            </a:r>
            <a:r>
              <a:rPr lang="ko-KR" sz="1000">
                <a:solidFill>
                  <a:srgbClr val="7F7F7F"/>
                </a:solidFill>
                <a:ea typeface="+mn-lt"/>
                <a:cs typeface="+mn-lt"/>
              </a:rPr>
              <a:t>://en.wikipedia.org/wiki/European_Bioinformatics_Institute</a:t>
            </a:r>
            <a:endParaRPr lang="ko-KR" sz="100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>
                <a:latin typeface="HY견고딕"/>
                <a:ea typeface="HY견고딕"/>
              </a:rPr>
              <a:t>Expression Atlas</a:t>
            </a:r>
            <a:endParaRPr lang="ko-KR" altLang="en-US" b="1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34C2982C-CB4D-4A16-8912-19169AF64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84" y="955713"/>
            <a:ext cx="1210020" cy="12008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F19BBF-41F2-4850-ACC8-DDA56C68A666}"/>
              </a:ext>
            </a:extLst>
          </p:cNvPr>
          <p:cNvSpPr txBox="1"/>
          <p:nvPr/>
        </p:nvSpPr>
        <p:spPr>
          <a:xfrm>
            <a:off x="2337411" y="987844"/>
            <a:ext cx="6635825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700" err="1">
                <a:ea typeface="맑은 고딕"/>
              </a:rPr>
              <a:t>Expression</a:t>
            </a:r>
            <a:r>
              <a:rPr lang="ko-KR" altLang="en-US" sz="1700">
                <a:ea typeface="맑은 고딕"/>
              </a:rPr>
              <a:t> </a:t>
            </a:r>
            <a:r>
              <a:rPr lang="ko-KR" altLang="en-US" sz="1700" err="1">
                <a:ea typeface="맑은 고딕"/>
              </a:rPr>
              <a:t>Atlas</a:t>
            </a:r>
            <a:r>
              <a:rPr lang="ko-KR" altLang="en-US" sz="1700">
                <a:ea typeface="맑은 고딕"/>
              </a:rPr>
              <a:t> </a:t>
            </a:r>
            <a:r>
              <a:rPr lang="ko-KR" altLang="en-US" sz="1700" err="1">
                <a:ea typeface="맑은 고딕"/>
              </a:rPr>
              <a:t>is</a:t>
            </a:r>
            <a:r>
              <a:rPr lang="ko-KR" altLang="en-US" sz="1700">
                <a:ea typeface="맑은 고딕"/>
              </a:rPr>
              <a:t> </a:t>
            </a:r>
            <a:r>
              <a:rPr lang="ko-KR" altLang="en-US" sz="1700" err="1">
                <a:ea typeface="맑은 고딕"/>
              </a:rPr>
              <a:t>an</a:t>
            </a:r>
            <a:r>
              <a:rPr lang="ko-KR" altLang="en-US" sz="1700">
                <a:ea typeface="맑은 고딕"/>
              </a:rPr>
              <a:t> </a:t>
            </a:r>
            <a:r>
              <a:rPr lang="ko-KR" altLang="en-US" sz="1700" err="1">
                <a:ea typeface="맑은 고딕"/>
              </a:rPr>
              <a:t>added-value</a:t>
            </a:r>
            <a:r>
              <a:rPr lang="ko-KR" altLang="en-US" sz="1700">
                <a:ea typeface="맑은 고딕"/>
              </a:rPr>
              <a:t> </a:t>
            </a:r>
            <a:r>
              <a:rPr lang="ko-KR" altLang="en-US" sz="1700" b="1" err="1">
                <a:ea typeface="맑은 고딕"/>
              </a:rPr>
              <a:t>online</a:t>
            </a:r>
            <a:r>
              <a:rPr lang="ko-KR" altLang="en-US" sz="1700" b="1">
                <a:ea typeface="맑은 고딕"/>
              </a:rPr>
              <a:t> </a:t>
            </a:r>
            <a:r>
              <a:rPr lang="ko-KR" altLang="en-US" sz="1700" b="1" err="1">
                <a:ea typeface="맑은 고딕"/>
              </a:rPr>
              <a:t>bioinformatics</a:t>
            </a:r>
            <a:r>
              <a:rPr lang="ko-KR" altLang="en-US" sz="1700" b="1">
                <a:ea typeface="맑은 고딕"/>
              </a:rPr>
              <a:t> </a:t>
            </a:r>
            <a:r>
              <a:rPr lang="ko-KR" altLang="en-US" sz="1700" b="1" err="1">
                <a:ea typeface="맑은 고딕"/>
              </a:rPr>
              <a:t>resurce</a:t>
            </a:r>
            <a:r>
              <a:rPr lang="ko-KR" altLang="en-US" sz="1700">
                <a:ea typeface="맑은 고딕"/>
              </a:rPr>
              <a:t> </a:t>
            </a:r>
            <a:r>
              <a:rPr lang="ko-KR" altLang="en-US" sz="1700" err="1">
                <a:ea typeface="맑은 고딕"/>
              </a:rPr>
              <a:t>that</a:t>
            </a:r>
            <a:r>
              <a:rPr lang="ko-KR" altLang="en-US" sz="1700">
                <a:ea typeface="맑은 고딕"/>
              </a:rPr>
              <a:t> </a:t>
            </a:r>
            <a:r>
              <a:rPr lang="ko-KR" altLang="en-US" sz="1700" err="1">
                <a:ea typeface="맑은 고딕"/>
              </a:rPr>
              <a:t>includes</a:t>
            </a:r>
            <a:r>
              <a:rPr lang="ko-KR" altLang="en-US" sz="1700">
                <a:ea typeface="맑은 고딕"/>
              </a:rPr>
              <a:t> </a:t>
            </a:r>
            <a:r>
              <a:rPr lang="ko-KR" altLang="en-US" sz="1700" err="1">
                <a:ea typeface="맑은 고딕"/>
              </a:rPr>
              <a:t>a</a:t>
            </a:r>
            <a:r>
              <a:rPr lang="ko-KR" altLang="en-US" sz="1700">
                <a:ea typeface="맑은 고딕"/>
              </a:rPr>
              <a:t> </a:t>
            </a:r>
            <a:r>
              <a:rPr lang="ko-KR" altLang="en-US" sz="1700" err="1">
                <a:ea typeface="맑은 고딕"/>
              </a:rPr>
              <a:t>database</a:t>
            </a:r>
            <a:r>
              <a:rPr lang="ko-KR" altLang="en-US" sz="1700">
                <a:ea typeface="맑은 고딕"/>
              </a:rPr>
              <a:t>, </a:t>
            </a:r>
            <a:r>
              <a:rPr lang="ko-KR" altLang="en-US" sz="1700" err="1">
                <a:ea typeface="맑은 고딕"/>
              </a:rPr>
              <a:t>user</a:t>
            </a:r>
            <a:r>
              <a:rPr lang="ko-KR" altLang="en-US" sz="1700">
                <a:ea typeface="맑은 고딕"/>
              </a:rPr>
              <a:t> </a:t>
            </a:r>
            <a:r>
              <a:rPr lang="ko-KR" altLang="en-US" sz="1700" err="1">
                <a:ea typeface="맑은 고딕"/>
              </a:rPr>
              <a:t>interface</a:t>
            </a:r>
            <a:r>
              <a:rPr lang="ko-KR" altLang="en-US" sz="1700">
                <a:ea typeface="맑은 고딕"/>
              </a:rPr>
              <a:t> and </a:t>
            </a:r>
            <a:r>
              <a:rPr lang="ko-KR" altLang="en-US" sz="1700" err="1">
                <a:ea typeface="맑은 고딕"/>
              </a:rPr>
              <a:t>web-service</a:t>
            </a:r>
            <a:r>
              <a:rPr lang="ko-KR" altLang="en-US" sz="1700">
                <a:ea typeface="맑은 고딕"/>
              </a:rPr>
              <a:t> </a:t>
            </a:r>
            <a:r>
              <a:rPr lang="ko-KR" altLang="en-US" sz="1700" err="1">
                <a:ea typeface="맑은 고딕"/>
              </a:rPr>
              <a:t>enabling</a:t>
            </a:r>
            <a:r>
              <a:rPr lang="ko-KR" altLang="en-US" sz="1700">
                <a:ea typeface="맑은 고딕"/>
              </a:rPr>
              <a:t> </a:t>
            </a:r>
            <a:r>
              <a:rPr lang="ko-KR" altLang="en-US" sz="1700" err="1">
                <a:ea typeface="맑은 고딕"/>
              </a:rPr>
              <a:t>easy</a:t>
            </a:r>
            <a:r>
              <a:rPr lang="ko-KR" altLang="en-US" sz="1700">
                <a:ea typeface="맑은 고딕"/>
              </a:rPr>
              <a:t> </a:t>
            </a:r>
            <a:r>
              <a:rPr lang="ko-KR" altLang="en-US" sz="1700" err="1">
                <a:ea typeface="맑은 고딕"/>
              </a:rPr>
              <a:t>access</a:t>
            </a:r>
            <a:r>
              <a:rPr lang="ko-KR" altLang="en-US" sz="1700">
                <a:ea typeface="맑은 고딕"/>
              </a:rPr>
              <a:t> </a:t>
            </a:r>
            <a:r>
              <a:rPr lang="ko-KR" altLang="en-US" sz="1700" err="1">
                <a:ea typeface="맑은 고딕"/>
              </a:rPr>
              <a:t>to</a:t>
            </a:r>
            <a:r>
              <a:rPr lang="ko-KR" altLang="en-US" sz="1700">
                <a:ea typeface="맑은 고딕"/>
              </a:rPr>
              <a:t> </a:t>
            </a:r>
            <a:r>
              <a:rPr lang="ko-KR" altLang="en-US" sz="1700" err="1">
                <a:ea typeface="맑은 고딕"/>
              </a:rPr>
              <a:t>information</a:t>
            </a:r>
            <a:r>
              <a:rPr lang="ko-KR" altLang="en-US" sz="1700">
                <a:ea typeface="맑은 고딕"/>
              </a:rPr>
              <a:t> </a:t>
            </a:r>
            <a:r>
              <a:rPr lang="ko-KR" altLang="en-US" sz="1700" err="1">
                <a:ea typeface="맑은 고딕"/>
              </a:rPr>
              <a:t>about</a:t>
            </a:r>
            <a:r>
              <a:rPr lang="ko-KR" altLang="en-US" sz="1700">
                <a:ea typeface="맑은 고딕"/>
              </a:rPr>
              <a:t> </a:t>
            </a:r>
            <a:r>
              <a:rPr lang="ko-KR" altLang="en-US" sz="1700" err="1">
                <a:ea typeface="맑은 고딕"/>
              </a:rPr>
              <a:t>gene</a:t>
            </a:r>
            <a:r>
              <a:rPr lang="ko-KR" altLang="en-US" sz="1700">
                <a:ea typeface="맑은 고딕"/>
              </a:rPr>
              <a:t> </a:t>
            </a:r>
            <a:r>
              <a:rPr lang="ko-KR" altLang="en-US" sz="1700" err="1">
                <a:ea typeface="맑은 고딕"/>
              </a:rPr>
              <a:t>epression</a:t>
            </a:r>
            <a:r>
              <a:rPr lang="ko-KR" altLang="en-US" sz="1700">
                <a:ea typeface="맑은 고딕"/>
              </a:rPr>
              <a:t> </a:t>
            </a:r>
            <a:r>
              <a:rPr lang="ko-KR" altLang="en-US" sz="1700" err="1">
                <a:ea typeface="맑은 고딕"/>
              </a:rPr>
              <a:t>across</a:t>
            </a:r>
            <a:r>
              <a:rPr lang="ko-KR" altLang="en-US" sz="1700">
                <a:ea typeface="맑은 고딕"/>
              </a:rPr>
              <a:t> </a:t>
            </a:r>
            <a:r>
              <a:rPr lang="ko-KR" altLang="en-US" sz="1700" err="1">
                <a:ea typeface="맑은 고딕"/>
              </a:rPr>
              <a:t>species</a:t>
            </a:r>
            <a:r>
              <a:rPr lang="ko-KR" altLang="en-US" sz="1700">
                <a:ea typeface="맑은 고딕"/>
              </a:rPr>
              <a:t>, </a:t>
            </a:r>
            <a:r>
              <a:rPr lang="ko-KR" altLang="en-US" sz="1700" err="1">
                <a:ea typeface="맑은 고딕"/>
              </a:rPr>
              <a:t>tissues</a:t>
            </a:r>
            <a:r>
              <a:rPr lang="ko-KR" altLang="en-US" sz="1700">
                <a:ea typeface="맑은 고딕"/>
              </a:rPr>
              <a:t>, </a:t>
            </a:r>
            <a:r>
              <a:rPr lang="ko-KR" altLang="en-US" sz="1700" err="1">
                <a:ea typeface="맑은 고딕"/>
              </a:rPr>
              <a:t>cells</a:t>
            </a:r>
            <a:r>
              <a:rPr lang="ko-KR" altLang="en-US" sz="1700">
                <a:ea typeface="맑은 고딕"/>
              </a:rPr>
              <a:t> </a:t>
            </a:r>
            <a:r>
              <a:rPr lang="ko-KR" altLang="en-US" sz="1700" err="1">
                <a:ea typeface="맑은 고딕"/>
              </a:rPr>
              <a:t>experimental</a:t>
            </a:r>
            <a:r>
              <a:rPr lang="ko-KR" altLang="en-US" sz="1700">
                <a:ea typeface="맑은 고딕"/>
              </a:rPr>
              <a:t> </a:t>
            </a:r>
            <a:r>
              <a:rPr lang="ko-KR" altLang="en-US" sz="1700" err="1">
                <a:ea typeface="맑은 고딕"/>
              </a:rPr>
              <a:t>conditions</a:t>
            </a:r>
            <a:r>
              <a:rPr lang="ko-KR" altLang="en-US" sz="1700">
                <a:ea typeface="맑은 고딕"/>
              </a:rPr>
              <a:t> and </a:t>
            </a:r>
            <a:r>
              <a:rPr lang="ko-KR" altLang="en-US" sz="1700" err="1">
                <a:ea typeface="맑은 고딕"/>
              </a:rPr>
              <a:t>diseases</a:t>
            </a:r>
            <a:endParaRPr lang="ko-KR" altLang="en-US" sz="1700"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1E4AB6-E7A8-4EFD-A1EE-89434F70FA77}"/>
              </a:ext>
            </a:extLst>
          </p:cNvPr>
          <p:cNvSpPr txBox="1"/>
          <p:nvPr/>
        </p:nvSpPr>
        <p:spPr>
          <a:xfrm>
            <a:off x="971789" y="2416082"/>
            <a:ext cx="8013433" cy="40626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 err="1">
                <a:ea typeface="맑은 고딕"/>
              </a:rPr>
              <a:t>Datasets</a:t>
            </a:r>
            <a:endParaRPr lang="ko-KR" altLang="en-US" b="1">
              <a:ea typeface="맑은 고딕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700" err="1">
                <a:ea typeface="맑은 고딕"/>
              </a:rPr>
              <a:t>NCBI's</a:t>
            </a:r>
            <a:r>
              <a:rPr lang="ko-KR" altLang="en-US" sz="1700">
                <a:ea typeface="맑은 고딕"/>
              </a:rPr>
              <a:t> </a:t>
            </a:r>
            <a:r>
              <a:rPr lang="ko-KR" altLang="en-US" sz="1700" err="1">
                <a:ea typeface="맑은 고딕"/>
              </a:rPr>
              <a:t>Gene</a:t>
            </a:r>
            <a:r>
              <a:rPr lang="ko-KR" altLang="en-US" sz="1700">
                <a:ea typeface="맑은 고딕"/>
              </a:rPr>
              <a:t> </a:t>
            </a:r>
            <a:r>
              <a:rPr lang="ko-KR" altLang="en-US" sz="1700" err="1">
                <a:ea typeface="맑은 고딕"/>
              </a:rPr>
              <a:t>Expression</a:t>
            </a:r>
            <a:r>
              <a:rPr lang="ko-KR" altLang="en-US" sz="1700">
                <a:ea typeface="맑은 고딕"/>
              </a:rPr>
              <a:t> </a:t>
            </a:r>
            <a:r>
              <a:rPr lang="ko-KR" altLang="en-US" sz="1700" err="1">
                <a:ea typeface="맑은 고딕"/>
              </a:rPr>
              <a:t>Omnibus</a:t>
            </a:r>
            <a:r>
              <a:rPr lang="ko-KR" altLang="en-US" sz="1700">
                <a:ea typeface="맑은 고딕"/>
              </a:rPr>
              <a:t> (GEO)</a:t>
            </a:r>
          </a:p>
          <a:p>
            <a:pPr marL="285750" indent="-285750">
              <a:buFont typeface="Arial"/>
              <a:buChar char="•"/>
            </a:pPr>
            <a:r>
              <a:rPr lang="ko-KR" altLang="en-US" sz="1700" err="1">
                <a:ea typeface="맑은 고딕"/>
              </a:rPr>
              <a:t>European</a:t>
            </a:r>
            <a:r>
              <a:rPr lang="ko-KR" altLang="en-US" sz="1700">
                <a:ea typeface="맑은 고딕"/>
              </a:rPr>
              <a:t> </a:t>
            </a:r>
            <a:r>
              <a:rPr lang="ko-KR" altLang="en-US" sz="1700" err="1">
                <a:ea typeface="맑은 고딕"/>
              </a:rPr>
              <a:t>Nucleotide</a:t>
            </a:r>
            <a:r>
              <a:rPr lang="ko-KR" altLang="en-US" sz="1700">
                <a:ea typeface="맑은 고딕"/>
              </a:rPr>
              <a:t> </a:t>
            </a:r>
            <a:r>
              <a:rPr lang="ko-KR" altLang="en-US" sz="1700" err="1">
                <a:ea typeface="맑은 고딕"/>
              </a:rPr>
              <a:t>Archive</a:t>
            </a:r>
            <a:endParaRPr lang="ko-KR" altLang="en-US" sz="1700">
              <a:ea typeface="맑은 고딕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700" err="1">
                <a:ea typeface="맑은 고딕"/>
              </a:rPr>
              <a:t>GTEx</a:t>
            </a:r>
            <a:endParaRPr lang="ko-KR" altLang="en-US" sz="1700">
              <a:ea typeface="맑은 고딕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700" err="1">
                <a:ea typeface="맑은 고딕"/>
              </a:rPr>
              <a:t>Gramene</a:t>
            </a:r>
            <a:endParaRPr lang="ko-KR" altLang="en-US" sz="1700">
              <a:ea typeface="맑은 고딕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700" err="1">
                <a:ea typeface="맑은 고딕"/>
              </a:rPr>
              <a:t>Pancancer</a:t>
            </a:r>
            <a:r>
              <a:rPr lang="ko-KR" altLang="en-US" sz="1700">
                <a:ea typeface="맑은 고딕"/>
              </a:rPr>
              <a:t> </a:t>
            </a:r>
            <a:r>
              <a:rPr lang="ko-KR" altLang="en-US" sz="1700" err="1">
                <a:ea typeface="맑은 고딕"/>
              </a:rPr>
              <a:t>Analysis</a:t>
            </a:r>
            <a:r>
              <a:rPr lang="ko-KR" altLang="en-US" sz="1700">
                <a:ea typeface="맑은 고딕"/>
              </a:rPr>
              <a:t> of Whole </a:t>
            </a:r>
            <a:r>
              <a:rPr lang="ko-KR" altLang="en-US" sz="1700" err="1">
                <a:ea typeface="맑은 고딕"/>
              </a:rPr>
              <a:t>Genomes</a:t>
            </a:r>
            <a:r>
              <a:rPr lang="ko-KR" altLang="en-US" sz="1700">
                <a:ea typeface="맑은 고딕"/>
              </a:rPr>
              <a:t> (PCAWG)</a:t>
            </a:r>
          </a:p>
          <a:p>
            <a:endParaRPr lang="ko-KR" altLang="en-US" sz="1700">
              <a:ea typeface="맑은 고딕"/>
            </a:endParaRPr>
          </a:p>
          <a:p>
            <a:r>
              <a:rPr lang="ko-KR" altLang="en-US" b="1" err="1">
                <a:ea typeface="맑은 고딕"/>
              </a:rPr>
              <a:t>Protein</a:t>
            </a:r>
            <a:r>
              <a:rPr lang="ko-KR" altLang="en-US" b="1">
                <a:ea typeface="맑은 고딕"/>
              </a:rPr>
              <a:t> </a:t>
            </a:r>
            <a:r>
              <a:rPr lang="ko-KR" altLang="en-US" b="1" err="1">
                <a:ea typeface="맑은 고딕"/>
              </a:rPr>
              <a:t>expression</a:t>
            </a:r>
            <a:r>
              <a:rPr lang="ko-KR" altLang="en-US" b="1">
                <a:ea typeface="맑은 고딕"/>
              </a:rPr>
              <a:t> </a:t>
            </a:r>
            <a:r>
              <a:rPr lang="ko-KR" altLang="en-US" b="1" err="1">
                <a:ea typeface="맑은 고딕"/>
              </a:rPr>
              <a:t>information</a:t>
            </a:r>
            <a:r>
              <a:rPr lang="ko-KR" altLang="en-US" b="1">
                <a:ea typeface="맑은 고딕"/>
              </a:rPr>
              <a:t> </a:t>
            </a:r>
            <a:r>
              <a:rPr lang="ko-KR" altLang="en-US" b="1" err="1">
                <a:ea typeface="맑은 고딕"/>
              </a:rPr>
              <a:t>datasets</a:t>
            </a:r>
            <a:endParaRPr lang="ko-KR" altLang="en-US" b="1">
              <a:ea typeface="맑은 고딕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700">
                <a:ea typeface="맑은 고딕"/>
              </a:rPr>
              <a:t>PRIDE</a:t>
            </a:r>
          </a:p>
          <a:p>
            <a:pPr marL="285750" indent="-285750">
              <a:buFont typeface="Arial"/>
              <a:buChar char="•"/>
            </a:pPr>
            <a:r>
              <a:rPr lang="ko-KR" altLang="en-US" sz="1700" err="1">
                <a:ea typeface="맑은 고딕"/>
              </a:rPr>
              <a:t>Human</a:t>
            </a:r>
            <a:r>
              <a:rPr lang="ko-KR" altLang="en-US" sz="1700">
                <a:ea typeface="맑은 고딕"/>
              </a:rPr>
              <a:t> </a:t>
            </a:r>
            <a:r>
              <a:rPr lang="ko-KR" altLang="en-US" sz="1700" err="1">
                <a:ea typeface="맑은 고딕"/>
              </a:rPr>
              <a:t>Protein</a:t>
            </a:r>
            <a:r>
              <a:rPr lang="ko-KR" altLang="en-US" sz="1700">
                <a:ea typeface="맑은 고딕"/>
              </a:rPr>
              <a:t> </a:t>
            </a:r>
            <a:r>
              <a:rPr lang="ko-KR" altLang="en-US" sz="1700" err="1">
                <a:ea typeface="맑은 고딕"/>
              </a:rPr>
              <a:t>Atlas</a:t>
            </a:r>
            <a:endParaRPr lang="ko-KR" altLang="en-US" sz="1700">
              <a:ea typeface="맑은 고딕"/>
            </a:endParaRPr>
          </a:p>
          <a:p>
            <a:endParaRPr lang="ko-KR" altLang="en-US" sz="1700" b="1">
              <a:ea typeface="맑은 고딕"/>
            </a:endParaRPr>
          </a:p>
          <a:p>
            <a:pPr>
              <a:buFont typeface="Arial"/>
            </a:pPr>
            <a:r>
              <a:rPr lang="ko-KR" altLang="en-US" b="1" err="1">
                <a:ea typeface="맑은 고딕"/>
              </a:rPr>
              <a:t>Gene</a:t>
            </a:r>
            <a:r>
              <a:rPr lang="ko-KR" altLang="en-US" b="1">
                <a:ea typeface="맑은 고딕"/>
              </a:rPr>
              <a:t> </a:t>
            </a:r>
            <a:r>
              <a:rPr lang="ko-KR" altLang="en-US" b="1" err="1">
                <a:ea typeface="맑은 고딕"/>
              </a:rPr>
              <a:t>Expression</a:t>
            </a:r>
            <a:r>
              <a:rPr lang="ko-KR" altLang="en-US" b="1">
                <a:ea typeface="맑은 고딕"/>
              </a:rPr>
              <a:t> </a:t>
            </a:r>
            <a:r>
              <a:rPr lang="ko-KR" altLang="en-US" b="1" err="1">
                <a:ea typeface="맑은 고딕"/>
              </a:rPr>
              <a:t>datasets</a:t>
            </a:r>
            <a:endParaRPr lang="ko-KR" altLang="en-US" b="1">
              <a:ea typeface="맑은 고딕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700" err="1">
                <a:ea typeface="맑은 고딕"/>
              </a:rPr>
              <a:t>Open</a:t>
            </a:r>
            <a:r>
              <a:rPr lang="ko-KR" altLang="en-US" sz="1700">
                <a:ea typeface="맑은 고딕"/>
              </a:rPr>
              <a:t> </a:t>
            </a:r>
            <a:r>
              <a:rPr lang="ko-KR" altLang="en-US" sz="1700" err="1">
                <a:ea typeface="맑은 고딕"/>
              </a:rPr>
              <a:t>Targets</a:t>
            </a:r>
            <a:endParaRPr lang="ko-KR" altLang="en-US" sz="1700">
              <a:ea typeface="맑은 고딕"/>
            </a:endParaRPr>
          </a:p>
          <a:p>
            <a:endParaRPr lang="ko-KR" altLang="en-US" sz="1700">
              <a:ea typeface="맑은 고딕"/>
            </a:endParaRPr>
          </a:p>
          <a:p>
            <a:endParaRPr lang="ko-KR" altLang="en-US" sz="1700">
              <a:ea typeface="맑은 고딕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42E3EA8-13D9-41B8-83AF-C71E37AC6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963" y="142327"/>
            <a:ext cx="1367987" cy="50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53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latin typeface="HY견고딕"/>
                <a:ea typeface="HY견고딕"/>
              </a:rPr>
              <a:t>Single Cell Expression</a:t>
            </a:r>
            <a:r>
              <a:rPr lang="ko-KR" b="1">
                <a:latin typeface="HY견고딕"/>
                <a:ea typeface="HY견고딕"/>
              </a:rPr>
              <a:t> Atlas</a:t>
            </a:r>
            <a:endParaRPr lang="ko-KR">
              <a:latin typeface="HY견고딕"/>
              <a:ea typeface="HY견고딕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CC455F49-91CE-4445-8B8B-F3317356B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789" y="938312"/>
            <a:ext cx="1222389" cy="11936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C7BE64-D1D1-4C37-827D-369B1A9860DA}"/>
              </a:ext>
            </a:extLst>
          </p:cNvPr>
          <p:cNvSpPr txBox="1"/>
          <p:nvPr/>
        </p:nvSpPr>
        <p:spPr>
          <a:xfrm>
            <a:off x="2337411" y="987844"/>
            <a:ext cx="6750603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err="1">
                <a:ea typeface="맑은 고딕"/>
              </a:rPr>
              <a:t>Single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Cell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Expression</a:t>
            </a:r>
            <a:r>
              <a:rPr lang="ko-KR" altLang="en-US" sz="1600">
                <a:ea typeface="맑은 고딕"/>
              </a:rPr>
              <a:t> </a:t>
            </a:r>
            <a:r>
              <a:rPr lang="ko-KR" altLang="en-US" sz="1600" err="1">
                <a:ea typeface="맑은 고딕"/>
              </a:rPr>
              <a:t>Atlas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includes</a:t>
            </a:r>
            <a:r>
              <a:rPr lang="ko-KR" altLang="en-US" sz="1600">
                <a:ea typeface="맑은 고딕"/>
              </a:rPr>
              <a:t> 123 </a:t>
            </a:r>
            <a:r>
              <a:rPr lang="ko-KR" altLang="en-US" sz="1600" err="1">
                <a:ea typeface="맑은 고딕"/>
              </a:rPr>
              <a:t>studies</a:t>
            </a:r>
            <a:r>
              <a:rPr lang="ko-KR" altLang="en-US" sz="1600">
                <a:ea typeface="맑은 고딕"/>
              </a:rPr>
              <a:t>, </a:t>
            </a:r>
            <a:r>
              <a:rPr lang="ko-KR" altLang="en-US" sz="1600" err="1">
                <a:ea typeface="맑은 고딕"/>
              </a:rPr>
              <a:t>including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almost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a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b="1" err="1">
                <a:ea typeface="맑은 고딕"/>
              </a:rPr>
              <a:t>million</a:t>
            </a:r>
            <a:r>
              <a:rPr lang="ko-KR" altLang="en-US" sz="1600" b="1">
                <a:ea typeface="맑은 고딕"/>
              </a:rPr>
              <a:t> </a:t>
            </a:r>
            <a:r>
              <a:rPr lang="ko-KR" altLang="en-US" sz="1600" b="1" err="1">
                <a:ea typeface="맑은 고딕"/>
              </a:rPr>
              <a:t>assays</a:t>
            </a:r>
            <a:r>
              <a:rPr lang="ko-KR" altLang="en-US" sz="1600" b="1">
                <a:ea typeface="맑은 고딕"/>
              </a:rPr>
              <a:t> </a:t>
            </a:r>
            <a:r>
              <a:rPr lang="ko-KR" altLang="en-US" sz="1600" b="1" err="1">
                <a:ea typeface="맑은 고딕"/>
              </a:rPr>
              <a:t>from</a:t>
            </a:r>
            <a:r>
              <a:rPr lang="ko-KR" altLang="en-US" sz="1600" b="1">
                <a:ea typeface="맑은 고딕"/>
              </a:rPr>
              <a:t> 12 </a:t>
            </a:r>
            <a:r>
              <a:rPr lang="ko-KR" altLang="en-US" sz="1600" b="1" err="1">
                <a:ea typeface="맑은 고딕"/>
              </a:rPr>
              <a:t>different</a:t>
            </a:r>
            <a:r>
              <a:rPr lang="ko-KR" altLang="en-US" sz="1600" b="1">
                <a:ea typeface="맑은 고딕"/>
              </a:rPr>
              <a:t> </a:t>
            </a:r>
            <a:r>
              <a:rPr lang="ko-KR" altLang="en-US" sz="1600" b="1" err="1">
                <a:ea typeface="맑은 고딕"/>
              </a:rPr>
              <a:t>species</a:t>
            </a:r>
            <a:r>
              <a:rPr lang="ko-KR" altLang="en-US" sz="1600">
                <a:ea typeface="맑은 고딕"/>
              </a:rPr>
              <a:t>.</a:t>
            </a:r>
            <a:endParaRPr lang="ko-KR" sz="1600">
              <a:ea typeface="맑은 고딕"/>
            </a:endParaRPr>
          </a:p>
          <a:p>
            <a:r>
              <a:rPr lang="ko-KR" altLang="en-US" sz="1600" err="1">
                <a:ea typeface="맑은 고딕"/>
              </a:rPr>
              <a:t>It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enables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to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providing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easy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input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to</a:t>
            </a:r>
            <a:r>
              <a:rPr lang="ko-KR" altLang="en-US" sz="1600" b="1">
                <a:ea typeface="맑은 고딕"/>
              </a:rPr>
              <a:t> </a:t>
            </a:r>
            <a:r>
              <a:rPr lang="ko-KR" altLang="en-US" sz="1600" b="1" err="1">
                <a:ea typeface="맑은 고딕"/>
              </a:rPr>
              <a:t>software</a:t>
            </a:r>
            <a:r>
              <a:rPr lang="ko-KR" altLang="en-US" sz="1600" b="1">
                <a:ea typeface="맑은 고딕"/>
              </a:rPr>
              <a:t> </a:t>
            </a:r>
            <a:r>
              <a:rPr lang="ko-KR" altLang="en-US" sz="1600" b="1" err="1">
                <a:ea typeface="맑은 고딕"/>
              </a:rPr>
              <a:t>for</a:t>
            </a:r>
            <a:r>
              <a:rPr lang="ko-KR" altLang="en-US" sz="1600" b="1">
                <a:ea typeface="맑은 고딕"/>
              </a:rPr>
              <a:t> </a:t>
            </a:r>
            <a:r>
              <a:rPr lang="ko-KR" altLang="en-US" sz="1600" b="1" err="1">
                <a:ea typeface="맑은 고딕"/>
              </a:rPr>
              <a:t>further</a:t>
            </a:r>
            <a:r>
              <a:rPr lang="ko-KR" altLang="en-US" sz="1600" b="1">
                <a:ea typeface="맑은 고딕"/>
              </a:rPr>
              <a:t> </a:t>
            </a:r>
            <a:r>
              <a:rPr lang="ko-KR" altLang="en-US" sz="1600" b="1" err="1">
                <a:ea typeface="맑은 고딕"/>
              </a:rPr>
              <a:t>analysis</a:t>
            </a:r>
            <a:r>
              <a:rPr lang="ko-KR" altLang="en-US" sz="1600" b="1">
                <a:ea typeface="맑은 고딕"/>
              </a:rPr>
              <a:t> </a:t>
            </a:r>
            <a:r>
              <a:rPr lang="ko-KR" altLang="en-US" sz="1600" b="1" err="1">
                <a:ea typeface="맑은 고딕"/>
              </a:rPr>
              <a:t>gene</a:t>
            </a:r>
            <a:r>
              <a:rPr lang="ko-KR" altLang="en-US" sz="1600">
                <a:ea typeface="맑은 고딕"/>
              </a:rPr>
              <a:t> of </a:t>
            </a:r>
            <a:r>
              <a:rPr lang="ko-KR" altLang="en-US" sz="1600" err="1">
                <a:ea typeface="맑은 고딕"/>
              </a:rPr>
              <a:t>expression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matrices</a:t>
            </a:r>
            <a:r>
              <a:rPr lang="ko-KR" altLang="en-US" sz="1600">
                <a:ea typeface="맑은 고딕"/>
              </a:rPr>
              <a:t>, </a:t>
            </a:r>
            <a:r>
              <a:rPr lang="ko-KR" altLang="en-US" sz="1600" err="1">
                <a:ea typeface="맑은 고딕"/>
              </a:rPr>
              <a:t>as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well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as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supporting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the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development</a:t>
            </a:r>
            <a:r>
              <a:rPr lang="ko-KR" altLang="en-US" sz="1600">
                <a:ea typeface="맑은 고딕"/>
              </a:rPr>
              <a:t> of</a:t>
            </a:r>
            <a:r>
              <a:rPr lang="ko-KR" altLang="en-US" sz="1600" b="1">
                <a:ea typeface="맑은 고딕"/>
              </a:rPr>
              <a:t> </a:t>
            </a:r>
            <a:r>
              <a:rPr lang="ko-KR" altLang="en-US" sz="1600" b="1" err="1">
                <a:ea typeface="맑은 고딕"/>
              </a:rPr>
              <a:t>computational</a:t>
            </a:r>
            <a:r>
              <a:rPr lang="ko-KR" altLang="en-US" sz="1600" b="1">
                <a:ea typeface="맑은 고딕"/>
              </a:rPr>
              <a:t> </a:t>
            </a:r>
            <a:r>
              <a:rPr lang="ko-KR" altLang="en-US" sz="1600" b="1" err="1">
                <a:ea typeface="맑은 고딕"/>
              </a:rPr>
              <a:t>methods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for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downstream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analyses</a:t>
            </a:r>
            <a:endParaRPr lang="ko-KR" altLang="en-US" sz="1600">
              <a:ea typeface="맑은 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48D318-A092-4A01-A558-582FBCA30272}"/>
              </a:ext>
            </a:extLst>
          </p:cNvPr>
          <p:cNvSpPr txBox="1"/>
          <p:nvPr/>
        </p:nvSpPr>
        <p:spPr>
          <a:xfrm>
            <a:off x="971789" y="2416082"/>
            <a:ext cx="8013433" cy="40626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700" b="1" err="1">
                <a:ea typeface="맑은 고딕"/>
              </a:rPr>
              <a:t>Datasets</a:t>
            </a:r>
            <a:endParaRPr lang="ko-KR" altLang="en-US" sz="1700" b="1">
              <a:ea typeface="맑은 고딕"/>
            </a:endParaRPr>
          </a:p>
          <a:p>
            <a:r>
              <a:rPr lang="ko-KR" altLang="en-US" sz="1600">
                <a:ea typeface="맑은 고딕"/>
              </a:rPr>
              <a:t>: All </a:t>
            </a:r>
            <a:r>
              <a:rPr lang="ko-KR" altLang="en-US" sz="1600" err="1">
                <a:ea typeface="맑은 고딕"/>
              </a:rPr>
              <a:t>datasets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are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sourced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from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public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archives</a:t>
            </a:r>
            <a:endParaRPr lang="ko-KR" altLang="en-US" sz="1600">
              <a:ea typeface="맑은 고딕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600" err="1">
                <a:ea typeface="맑은 고딕"/>
              </a:rPr>
              <a:t>Array</a:t>
            </a:r>
            <a:r>
              <a:rPr lang="ko-KR" altLang="en-US" sz="1600">
                <a:ea typeface="맑은 고딕"/>
              </a:rPr>
              <a:t> Express and GEO</a:t>
            </a:r>
          </a:p>
          <a:p>
            <a:pPr marL="285750" indent="-285750">
              <a:buFont typeface="Arial"/>
              <a:buChar char="•"/>
            </a:pPr>
            <a:r>
              <a:rPr lang="ko-KR" altLang="en-US" sz="1600" err="1">
                <a:ea typeface="맑은 고딕"/>
              </a:rPr>
              <a:t>Experimental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Factor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Ontology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terms</a:t>
            </a:r>
            <a:r>
              <a:rPr lang="ko-KR" altLang="en-US" sz="1600">
                <a:ea typeface="맑은 고딕"/>
              </a:rPr>
              <a:t> (EFO)</a:t>
            </a:r>
          </a:p>
          <a:p>
            <a:pPr marL="285750" indent="-285750">
              <a:buFont typeface="Arial"/>
              <a:buChar char="•"/>
            </a:pPr>
            <a:r>
              <a:rPr lang="ko-KR" altLang="en-US" sz="1600" err="1">
                <a:ea typeface="맑은 고딕"/>
              </a:rPr>
              <a:t>Cell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Ontology</a:t>
            </a:r>
            <a:endParaRPr lang="ko-KR" altLang="en-US" sz="1600">
              <a:ea typeface="맑은 고딕"/>
            </a:endParaRPr>
          </a:p>
          <a:p>
            <a:endParaRPr lang="ko-KR" altLang="en-US" sz="1600">
              <a:ea typeface="맑은 고딕"/>
            </a:endParaRPr>
          </a:p>
          <a:p>
            <a:r>
              <a:rPr lang="ko-KR" altLang="en-US" sz="1700" b="1">
                <a:ea typeface="맑은 고딕"/>
              </a:rPr>
              <a:t>Data </a:t>
            </a:r>
            <a:r>
              <a:rPr lang="ko-KR" altLang="en-US" sz="1700" b="1" err="1">
                <a:ea typeface="맑은 고딕"/>
              </a:rPr>
              <a:t>analysis</a:t>
            </a:r>
            <a:endParaRPr lang="ko-KR" altLang="en-US" sz="1700" b="1">
              <a:ea typeface="맑은 고딕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600" err="1">
                <a:ea typeface="맑은 고딕"/>
              </a:rPr>
              <a:t>Gene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expression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quantification</a:t>
            </a:r>
            <a:endParaRPr lang="ko-KR" altLang="en-US" sz="1600">
              <a:ea typeface="맑은 고딕"/>
            </a:endParaRPr>
          </a:p>
          <a:p>
            <a:r>
              <a:rPr lang="ko-KR" altLang="en-US" sz="1600">
                <a:ea typeface="맑은 고딕"/>
              </a:rPr>
              <a:t> : The </a:t>
            </a:r>
            <a:r>
              <a:rPr lang="ko-KR" altLang="en-US" sz="1600" err="1">
                <a:ea typeface="맑은 고딕"/>
              </a:rPr>
              <a:t>pipline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comprises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quality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filtering</a:t>
            </a:r>
            <a:r>
              <a:rPr lang="ko-KR" altLang="en-US" sz="1600">
                <a:ea typeface="맑은 고딕"/>
              </a:rPr>
              <a:t>, </a:t>
            </a:r>
            <a:r>
              <a:rPr lang="ko-KR" altLang="en-US" sz="1600" err="1">
                <a:ea typeface="맑은 고딕"/>
              </a:rPr>
              <a:t>quality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trimming</a:t>
            </a:r>
            <a:r>
              <a:rPr lang="ko-KR" altLang="en-US" sz="1600">
                <a:ea typeface="맑은 고딕"/>
              </a:rPr>
              <a:t> and </a:t>
            </a:r>
            <a:r>
              <a:rPr lang="ko-KR" altLang="en-US" sz="1600" err="1">
                <a:ea typeface="맑은 고딕"/>
              </a:rPr>
              <a:t>sequencing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artifact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removal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with</a:t>
            </a:r>
            <a:r>
              <a:rPr lang="ko-KR" altLang="en-US" sz="1600">
                <a:ea typeface="맑은 고딕"/>
              </a:rPr>
              <a:t> FASTX-</a:t>
            </a:r>
            <a:r>
              <a:rPr lang="ko-KR" altLang="en-US" sz="1600" err="1">
                <a:ea typeface="맑은 고딕"/>
              </a:rPr>
              <a:t>Toolkit</a:t>
            </a:r>
            <a:r>
              <a:rPr lang="ko-KR" altLang="en-US" sz="1600">
                <a:ea typeface="맑은 고딕"/>
              </a:rPr>
              <a:t>, </a:t>
            </a:r>
            <a:r>
              <a:rPr lang="ko-KR" altLang="en-US" sz="1600" err="1">
                <a:ea typeface="맑은 고딕"/>
              </a:rPr>
              <a:t>poly-A</a:t>
            </a:r>
            <a:r>
              <a:rPr lang="ko-KR" altLang="en-US" sz="1600">
                <a:ea typeface="맑은 고딕"/>
              </a:rPr>
              <a:t> and </a:t>
            </a:r>
            <a:r>
              <a:rPr lang="ko-KR" altLang="en-US" sz="1600" err="1">
                <a:ea typeface="맑은 고딕"/>
              </a:rPr>
              <a:t>uncalled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base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filtering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with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fastq-utils</a:t>
            </a:r>
            <a:r>
              <a:rPr lang="ko-KR" altLang="en-US" sz="1600">
                <a:ea typeface="맑은 고딕"/>
              </a:rPr>
              <a:t> and </a:t>
            </a:r>
            <a:r>
              <a:rPr lang="ko-KR" altLang="en-US" sz="1600" err="1">
                <a:ea typeface="맑은 고딕"/>
              </a:rPr>
              <a:t>contamination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check</a:t>
            </a:r>
            <a:r>
              <a:rPr lang="ko-KR" altLang="en-US" sz="1600">
                <a:ea typeface="맑은 고딕"/>
              </a:rPr>
              <a:t>. And </a:t>
            </a:r>
            <a:r>
              <a:rPr lang="ko-KR" altLang="en-US" sz="1600" err="1">
                <a:ea typeface="맑은 고딕"/>
              </a:rPr>
              <a:t>so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on</a:t>
            </a:r>
            <a:r>
              <a:rPr lang="ko-KR" altLang="en-US" sz="1600">
                <a:ea typeface="맑은 고딕"/>
              </a:rPr>
              <a:t>.</a:t>
            </a:r>
            <a:endParaRPr lang="ko-KR">
              <a:ea typeface="맑은 고딕" panose="020B0503020000020004" pitchFamily="34" charset="-127"/>
            </a:endParaRPr>
          </a:p>
          <a:p>
            <a:endParaRPr lang="ko-KR" altLang="en-US" sz="1600">
              <a:ea typeface="맑은 고딕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600" err="1">
                <a:ea typeface="맑은 고딕"/>
              </a:rPr>
              <a:t>Downstream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analysis</a:t>
            </a:r>
            <a:endParaRPr lang="ko-KR" altLang="en-US" sz="1600">
              <a:ea typeface="맑은 고딕"/>
            </a:endParaRPr>
          </a:p>
          <a:p>
            <a:r>
              <a:rPr lang="ko-KR" altLang="en-US" sz="1600">
                <a:ea typeface="맑은 고딕"/>
              </a:rPr>
              <a:t> : </a:t>
            </a:r>
            <a:r>
              <a:rPr lang="ko-KR" altLang="en-US" sz="1600" err="1">
                <a:ea typeface="맑은 고딕"/>
              </a:rPr>
              <a:t>Final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output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files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are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provided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in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standard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file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formats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where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availabe</a:t>
            </a:r>
            <a:r>
              <a:rPr lang="ko-KR" altLang="en-US" sz="1600">
                <a:ea typeface="맑은 고딕"/>
              </a:rPr>
              <a:t>, </a:t>
            </a:r>
            <a:r>
              <a:rPr lang="ko-KR" altLang="en-US" sz="1600" err="1">
                <a:ea typeface="맑은 고딕"/>
              </a:rPr>
              <a:t>including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a</a:t>
            </a:r>
            <a:r>
              <a:rPr lang="ko-KR" altLang="en-US" sz="1600">
                <a:ea typeface="맑은 고딕"/>
              </a:rPr>
              <a:t> 10x-like </a:t>
            </a:r>
            <a:r>
              <a:rPr lang="ko-KR" altLang="en-US" sz="1600" err="1">
                <a:ea typeface="맑은 고딕"/>
              </a:rPr>
              <a:t>matrix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market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format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for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expression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matrices</a:t>
            </a:r>
            <a:r>
              <a:rPr lang="ko-KR" altLang="en-US" sz="1600">
                <a:ea typeface="맑은 고딕"/>
              </a:rPr>
              <a:t>.  </a:t>
            </a:r>
          </a:p>
          <a:p>
            <a:endParaRPr lang="ko-KR" altLang="en-US" sz="1600" b="1">
              <a:ea typeface="맑은 고딕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B414797-8A71-4F7A-B02D-8FCFE3EF5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963" y="142327"/>
            <a:ext cx="1367987" cy="50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5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HY견고딕"/>
                <a:ea typeface="HY견고딕"/>
              </a:rPr>
              <a:t>Single Cell Expression</a:t>
            </a:r>
            <a:r>
              <a:rPr lang="ko-KR" b="1">
                <a:latin typeface="HY견고딕"/>
                <a:ea typeface="HY견고딕"/>
              </a:rPr>
              <a:t> Atlas</a:t>
            </a:r>
            <a:endParaRPr lang="ko-KR">
              <a:latin typeface="HY견고딕"/>
              <a:ea typeface="HY견고딕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200085F-82CF-4A4F-A06F-69BB30E0F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963" y="142327"/>
            <a:ext cx="1367987" cy="5003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9B1FAE-9E4B-4F1D-BE13-E1413F010918}"/>
              </a:ext>
            </a:extLst>
          </p:cNvPr>
          <p:cNvSpPr txBox="1"/>
          <p:nvPr/>
        </p:nvSpPr>
        <p:spPr>
          <a:xfrm>
            <a:off x="971789" y="780492"/>
            <a:ext cx="8013433" cy="15850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700" b="1" err="1">
                <a:ea typeface="맑은 고딕"/>
              </a:rPr>
              <a:t>User</a:t>
            </a:r>
            <a:r>
              <a:rPr lang="ko-KR" altLang="en-US" sz="1700" b="1">
                <a:ea typeface="맑은 고딕"/>
              </a:rPr>
              <a:t> </a:t>
            </a:r>
            <a:r>
              <a:rPr lang="ko-KR" altLang="en-US" sz="1700" b="1" err="1">
                <a:ea typeface="맑은 고딕"/>
              </a:rPr>
              <a:t>interface</a:t>
            </a:r>
            <a:endParaRPr lang="ko-KR" altLang="en-US" sz="1700" b="1">
              <a:ea typeface="맑은 고딕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600">
                <a:ea typeface="맑은 고딕"/>
              </a:rPr>
              <a:t>The </a:t>
            </a:r>
            <a:r>
              <a:rPr lang="ko-KR" altLang="en-US" sz="1600" err="1">
                <a:ea typeface="맑은 고딕"/>
              </a:rPr>
              <a:t>website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b="1" err="1">
                <a:ea typeface="맑은 고딕"/>
              </a:rPr>
              <a:t>can</a:t>
            </a:r>
            <a:r>
              <a:rPr lang="ko-KR" altLang="en-US" sz="1600" b="1">
                <a:ea typeface="맑은 고딕"/>
              </a:rPr>
              <a:t> </a:t>
            </a:r>
            <a:r>
              <a:rPr lang="ko-KR" altLang="en-US" sz="1600" b="1" err="1">
                <a:ea typeface="맑은 고딕"/>
              </a:rPr>
              <a:t>be</a:t>
            </a:r>
            <a:r>
              <a:rPr lang="ko-KR" altLang="en-US" sz="1600" b="1">
                <a:ea typeface="맑은 고딕"/>
              </a:rPr>
              <a:t> </a:t>
            </a:r>
            <a:r>
              <a:rPr lang="ko-KR" altLang="en-US" sz="1600" b="1" err="1">
                <a:ea typeface="맑은 고딕"/>
              </a:rPr>
              <a:t>searched</a:t>
            </a:r>
            <a:r>
              <a:rPr lang="ko-KR" altLang="en-US" sz="1600" b="1">
                <a:ea typeface="맑은 고딕"/>
              </a:rPr>
              <a:t> </a:t>
            </a:r>
            <a:r>
              <a:rPr lang="ko-KR" altLang="en-US" sz="1600" b="1" err="1">
                <a:ea typeface="맑은 고딕"/>
              </a:rPr>
              <a:t>by</a:t>
            </a:r>
            <a:r>
              <a:rPr lang="ko-KR" altLang="en-US" sz="1600" b="1">
                <a:ea typeface="맑은 고딕"/>
              </a:rPr>
              <a:t> </a:t>
            </a:r>
            <a:r>
              <a:rPr lang="ko-KR" altLang="en-US" sz="1600" b="1" err="1">
                <a:ea typeface="맑은 고딕"/>
              </a:rPr>
              <a:t>genes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within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or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across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species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to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reveal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expreiments</a:t>
            </a:r>
            <a:r>
              <a:rPr lang="ko-KR" altLang="en-US" sz="1600">
                <a:ea typeface="맑은 고딕"/>
              </a:rPr>
              <a:t>, </a:t>
            </a:r>
            <a:r>
              <a:rPr lang="ko-KR" altLang="en-US" sz="1600" err="1">
                <a:ea typeface="맑은 고딕"/>
              </a:rPr>
              <a:t>tissues</a:t>
            </a:r>
            <a:r>
              <a:rPr lang="ko-KR" altLang="en-US" sz="1600">
                <a:ea typeface="맑은 고딕"/>
              </a:rPr>
              <a:t> and </a:t>
            </a:r>
            <a:r>
              <a:rPr lang="ko-KR" altLang="en-US" sz="1600" err="1">
                <a:ea typeface="맑은 고딕"/>
              </a:rPr>
              <a:t>cell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types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where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this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gene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is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expressed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or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under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which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conditions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it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is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a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marker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gene</a:t>
            </a:r>
            <a:r>
              <a:rPr lang="ko-KR" altLang="en-US" sz="1600">
                <a:ea typeface="맑은 고딕"/>
              </a:rPr>
              <a:t>. </a:t>
            </a:r>
          </a:p>
          <a:p>
            <a:pPr marL="285750" indent="-285750">
              <a:buFont typeface="Arial"/>
              <a:buChar char="•"/>
            </a:pPr>
            <a:r>
              <a:rPr lang="ko-KR" altLang="en-US" sz="1600" err="1">
                <a:ea typeface="맑은 고딕"/>
              </a:rPr>
              <a:t>Cells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b="1" err="1">
                <a:ea typeface="맑은 고딕"/>
              </a:rPr>
              <a:t>can</a:t>
            </a:r>
            <a:r>
              <a:rPr lang="ko-KR" altLang="en-US" sz="1600" b="1">
                <a:ea typeface="맑은 고딕"/>
              </a:rPr>
              <a:t> </a:t>
            </a:r>
            <a:r>
              <a:rPr lang="ko-KR" altLang="en-US" sz="1600" b="1" err="1">
                <a:ea typeface="맑은 고딕"/>
              </a:rPr>
              <a:t>be</a:t>
            </a:r>
            <a:r>
              <a:rPr lang="ko-KR" altLang="en-US" sz="1600" b="1">
                <a:ea typeface="맑은 고딕"/>
              </a:rPr>
              <a:t> </a:t>
            </a:r>
            <a:r>
              <a:rPr lang="ko-KR" altLang="en-US" sz="1600" b="1" err="1">
                <a:ea typeface="맑은 고딕"/>
              </a:rPr>
              <a:t>visulized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using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a</a:t>
            </a:r>
            <a:r>
              <a:rPr lang="ko-KR" altLang="en-US" sz="1600">
                <a:ea typeface="맑은 고딕"/>
              </a:rPr>
              <a:t> </a:t>
            </a:r>
            <a:r>
              <a:rPr lang="ko-KR" altLang="en-US" sz="1600" err="1">
                <a:ea typeface="맑은 고딕"/>
              </a:rPr>
              <a:t>pre-calculated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b="1" err="1">
                <a:ea typeface="맑은 고딕"/>
              </a:rPr>
              <a:t>t</a:t>
            </a:r>
            <a:r>
              <a:rPr lang="ko-KR" altLang="en-US" sz="1600" b="1">
                <a:ea typeface="맑은 고딕"/>
              </a:rPr>
              <a:t>-SNE </a:t>
            </a:r>
            <a:r>
              <a:rPr lang="ko-KR" altLang="en-US" sz="1600" b="1" err="1">
                <a:ea typeface="맑은 고딕"/>
              </a:rPr>
              <a:t>plot</a:t>
            </a:r>
            <a:r>
              <a:rPr lang="ko-KR" altLang="en-US" sz="1600" b="1">
                <a:ea typeface="맑은 고딕"/>
              </a:rPr>
              <a:t> </a:t>
            </a:r>
            <a:r>
              <a:rPr lang="ko-KR" altLang="en-US" sz="1600">
                <a:ea typeface="맑은 고딕"/>
              </a:rPr>
              <a:t>and </a:t>
            </a:r>
            <a:r>
              <a:rPr lang="ko-KR" altLang="en-US" sz="1600" b="1" err="1">
                <a:ea typeface="맑은 고딕"/>
              </a:rPr>
              <a:t>can</a:t>
            </a:r>
            <a:r>
              <a:rPr lang="ko-KR" altLang="en-US" sz="1600" b="1">
                <a:ea typeface="맑은 고딕"/>
              </a:rPr>
              <a:t> </a:t>
            </a:r>
            <a:r>
              <a:rPr lang="ko-KR" altLang="en-US" sz="1600" b="1" err="1">
                <a:ea typeface="맑은 고딕"/>
              </a:rPr>
              <a:t>be</a:t>
            </a:r>
            <a:r>
              <a:rPr lang="ko-KR" altLang="en-US" sz="1600" b="1">
                <a:ea typeface="맑은 고딕"/>
              </a:rPr>
              <a:t> </a:t>
            </a:r>
            <a:r>
              <a:rPr lang="ko-KR" altLang="en-US" sz="1600" b="1" err="1">
                <a:ea typeface="맑은 고딕"/>
              </a:rPr>
              <a:t>clolured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by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different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metadata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or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by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cell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clusters</a:t>
            </a:r>
            <a:r>
              <a:rPr lang="ko-KR" altLang="en-US" sz="1600">
                <a:ea typeface="맑은 고딕"/>
              </a:rPr>
              <a:t>, </a:t>
            </a:r>
            <a:r>
              <a:rPr lang="ko-KR" altLang="en-US" sz="1600" err="1">
                <a:ea typeface="맑은 고딕"/>
              </a:rPr>
              <a:t>based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on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gene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expression</a:t>
            </a:r>
            <a:endParaRPr lang="ko-KR" sz="1600" err="1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702E917-7B08-4868-AD7B-A9AAB1AA5F1A}"/>
              </a:ext>
            </a:extLst>
          </p:cNvPr>
          <p:cNvGrpSpPr/>
          <p:nvPr/>
        </p:nvGrpSpPr>
        <p:grpSpPr>
          <a:xfrm>
            <a:off x="158587" y="2357131"/>
            <a:ext cx="8819536" cy="2243229"/>
            <a:chOff x="296297" y="2494842"/>
            <a:chExt cx="8580839" cy="2702265"/>
          </a:xfrm>
        </p:grpSpPr>
        <p:pic>
          <p:nvPicPr>
            <p:cNvPr id="4" name="그림 4" descr="스크린샷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9302D6AF-94A5-4CF8-98B3-E03A5A590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297" y="2494842"/>
              <a:ext cx="8580839" cy="2702265"/>
            </a:xfrm>
            <a:prstGeom prst="rect">
              <a:avLst/>
            </a:prstGeom>
          </p:spPr>
        </p:pic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E8A58C78-44F9-4A31-85FF-7F24AD9167BE}"/>
                </a:ext>
              </a:extLst>
            </p:cNvPr>
            <p:cNvSpPr/>
            <p:nvPr/>
          </p:nvSpPr>
          <p:spPr>
            <a:xfrm>
              <a:off x="330480" y="3740319"/>
              <a:ext cx="479395" cy="22082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DE9BBF2-BAE6-4A86-BE32-0974C3FD2953}"/>
                </a:ext>
              </a:extLst>
            </p:cNvPr>
            <p:cNvSpPr/>
            <p:nvPr/>
          </p:nvSpPr>
          <p:spPr>
            <a:xfrm>
              <a:off x="974526" y="3740318"/>
              <a:ext cx="898072" cy="22082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6CADEA45-8D3A-44F3-B08F-81D6C8EE690F}"/>
                </a:ext>
              </a:extLst>
            </p:cNvPr>
            <p:cNvSpPr/>
            <p:nvPr/>
          </p:nvSpPr>
          <p:spPr>
            <a:xfrm>
              <a:off x="2046817" y="3740318"/>
              <a:ext cx="1234319" cy="22082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9DE17F1-E186-40C1-B3C1-AABACDB8DAFD}"/>
                </a:ext>
              </a:extLst>
            </p:cNvPr>
            <p:cNvSpPr/>
            <p:nvPr/>
          </p:nvSpPr>
          <p:spPr>
            <a:xfrm>
              <a:off x="3455107" y="3740319"/>
              <a:ext cx="955461" cy="22082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4F492B37-9027-4655-8E34-DB9062A09246}"/>
                </a:ext>
              </a:extLst>
            </p:cNvPr>
            <p:cNvSpPr/>
            <p:nvPr/>
          </p:nvSpPr>
          <p:spPr>
            <a:xfrm>
              <a:off x="4583803" y="3740319"/>
              <a:ext cx="482103" cy="22082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C58461E0-D68F-481E-986E-0E7C79677D5B}"/>
                </a:ext>
              </a:extLst>
            </p:cNvPr>
            <p:cNvSpPr/>
            <p:nvPr/>
          </p:nvSpPr>
          <p:spPr>
            <a:xfrm>
              <a:off x="5210935" y="3740319"/>
              <a:ext cx="646183" cy="22082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AF687472-4C70-488D-97A4-F95B3B925C9E}"/>
              </a:ext>
            </a:extLst>
          </p:cNvPr>
          <p:cNvSpPr/>
          <p:nvPr/>
        </p:nvSpPr>
        <p:spPr>
          <a:xfrm>
            <a:off x="6146921" y="3333772"/>
            <a:ext cx="570308" cy="28669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10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08BB4C93-1F7D-4FAF-B8A1-C009500AC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220" y="3617182"/>
            <a:ext cx="8857561" cy="28368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919D6B-ED15-4AA0-ACFF-028103958599}"/>
              </a:ext>
            </a:extLst>
          </p:cNvPr>
          <p:cNvSpPr txBox="1"/>
          <p:nvPr/>
        </p:nvSpPr>
        <p:spPr>
          <a:xfrm>
            <a:off x="3512544" y="6358568"/>
            <a:ext cx="521281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>
                <a:solidFill>
                  <a:srgbClr val="7F7F7F"/>
                </a:solidFill>
                <a:ea typeface="+mn-lt"/>
                <a:cs typeface="+mn-lt"/>
              </a:rPr>
              <a:t>출처</a:t>
            </a:r>
            <a:r>
              <a:rPr lang="en-US" altLang="ko-KR" sz="1000">
                <a:solidFill>
                  <a:srgbClr val="7F7F7F"/>
                </a:solidFill>
                <a:ea typeface="+mn-lt"/>
                <a:cs typeface="+mn-lt"/>
              </a:rPr>
              <a:t>:</a:t>
            </a:r>
            <a:r>
              <a:rPr lang="ko-KR" altLang="en-US" sz="1000">
                <a:solidFill>
                  <a:srgbClr val="7F7F7F"/>
                </a:solidFill>
                <a:ea typeface="+mn-lt"/>
                <a:cs typeface="+mn-lt"/>
              </a:rPr>
              <a:t> </a:t>
            </a:r>
            <a:r>
              <a:rPr lang="ko-KR" sz="1000">
                <a:solidFill>
                  <a:srgbClr val="7F7F7F"/>
                </a:solidFill>
                <a:ea typeface="+mn-lt"/>
                <a:cs typeface="+mn-lt"/>
              </a:rPr>
              <a:t>https://pbs.twimg.com/media/EUV57v4WoAI1Loy?format=jpg&amp;name=4096x4096</a:t>
            </a:r>
          </a:p>
          <a:p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https://twitter.com/ExpressionAtlas/status/1189982896825782273</a:t>
            </a:r>
            <a:endParaRPr lang="ko-KR" altLang="en-US">
              <a:solidFill>
                <a:schemeClr val="bg1">
                  <a:lumMod val="5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17" name="화살표: 왼쪽 16">
            <a:extLst>
              <a:ext uri="{FF2B5EF4-FFF2-40B4-BE49-F238E27FC236}">
                <a16:creationId xmlns:a16="http://schemas.microsoft.com/office/drawing/2014/main" id="{2B798F23-50CB-452F-8EEB-6676260F4ED0}"/>
              </a:ext>
            </a:extLst>
          </p:cNvPr>
          <p:cNvSpPr/>
          <p:nvPr/>
        </p:nvSpPr>
        <p:spPr>
          <a:xfrm>
            <a:off x="4411764" y="5252542"/>
            <a:ext cx="570308" cy="28669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BEA41-8D4D-4BC5-B8AB-CDF7D4A74988}"/>
              </a:ext>
            </a:extLst>
          </p:cNvPr>
          <p:cNvSpPr txBox="1"/>
          <p:nvPr/>
        </p:nvSpPr>
        <p:spPr>
          <a:xfrm>
            <a:off x="4387902" y="5592149"/>
            <a:ext cx="87352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err="1">
                <a:solidFill>
                  <a:srgbClr val="FF0000"/>
                </a:solidFill>
                <a:ea typeface="맑은 고딕"/>
              </a:rPr>
              <a:t>t</a:t>
            </a:r>
            <a:r>
              <a:rPr lang="ko-KR" altLang="en-US" sz="1600" b="1">
                <a:solidFill>
                  <a:srgbClr val="FF0000"/>
                </a:solidFill>
                <a:ea typeface="맑은 고딕"/>
              </a:rPr>
              <a:t>-SNE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450EF8-EDB0-4907-8E27-4FD2E426C7CB}"/>
              </a:ext>
            </a:extLst>
          </p:cNvPr>
          <p:cNvSpPr txBox="1"/>
          <p:nvPr/>
        </p:nvSpPr>
        <p:spPr>
          <a:xfrm>
            <a:off x="6113877" y="3563209"/>
            <a:ext cx="167224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err="1">
                <a:solidFill>
                  <a:srgbClr val="FF0000"/>
                </a:solidFill>
                <a:ea typeface="맑은 고딕"/>
              </a:rPr>
              <a:t>Gene</a:t>
            </a:r>
            <a:r>
              <a:rPr lang="ko-KR" altLang="en-US" sz="1600" b="1">
                <a:solidFill>
                  <a:srgbClr val="FF0000"/>
                </a:solidFill>
                <a:ea typeface="맑은 고딕"/>
              </a:rPr>
              <a:t> </a:t>
            </a:r>
            <a:r>
              <a:rPr lang="ko-KR" altLang="en-US" sz="1600" b="1" err="1">
                <a:solidFill>
                  <a:srgbClr val="FF0000"/>
                </a:solidFill>
                <a:ea typeface="맑은 고딕"/>
              </a:rPr>
              <a:t>search</a:t>
            </a:r>
            <a:endParaRPr lang="ko-KR" altLang="en-US" sz="1600" b="1">
              <a:solidFill>
                <a:srgbClr val="FF0000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7226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latin typeface="HY견고딕"/>
                <a:ea typeface="HY견고딕"/>
              </a:rPr>
              <a:t>Future Directions</a:t>
            </a:r>
            <a:endParaRPr lang="en-US" altLang="ko-KR" b="1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C7A988-531C-4AC7-AF26-1B580555D9E2}"/>
              </a:ext>
            </a:extLst>
          </p:cNvPr>
          <p:cNvSpPr txBox="1"/>
          <p:nvPr/>
        </p:nvSpPr>
        <p:spPr>
          <a:xfrm>
            <a:off x="675279" y="1450032"/>
            <a:ext cx="8013433" cy="52783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ko-KR" altLang="en-US">
                <a:ea typeface="맑은 고딕"/>
              </a:rPr>
              <a:t>The </a:t>
            </a:r>
            <a:r>
              <a:rPr lang="ko-KR" altLang="en-US" err="1">
                <a:ea typeface="맑은 고딕"/>
              </a:rPr>
              <a:t>Expression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Atlas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b="1" err="1">
                <a:ea typeface="맑은 고딕"/>
              </a:rPr>
              <a:t>intergrated</a:t>
            </a:r>
            <a:r>
              <a:rPr lang="ko-KR" altLang="en-US" b="1">
                <a:ea typeface="맑은 고딕"/>
              </a:rPr>
              <a:t> </a:t>
            </a:r>
            <a:r>
              <a:rPr lang="ko-KR" altLang="en-US" b="1" err="1">
                <a:ea typeface="맑은 고딕"/>
              </a:rPr>
              <a:t>data</a:t>
            </a:r>
            <a:r>
              <a:rPr lang="ko-KR" altLang="en-US" b="1">
                <a:ea typeface="맑은 고딕"/>
              </a:rPr>
              <a:t> </a:t>
            </a:r>
            <a:r>
              <a:rPr lang="ko-KR" altLang="en-US" b="1" err="1">
                <a:ea typeface="맑은 고딕"/>
              </a:rPr>
              <a:t>from</a:t>
            </a:r>
            <a:r>
              <a:rPr lang="ko-KR" altLang="en-US" b="1">
                <a:ea typeface="맑은 고딕"/>
              </a:rPr>
              <a:t> </a:t>
            </a:r>
            <a:r>
              <a:rPr lang="ko-KR" altLang="en-US" b="1" err="1">
                <a:ea typeface="맑은 고딕"/>
              </a:rPr>
              <a:t>multiple</a:t>
            </a:r>
            <a:r>
              <a:rPr lang="ko-KR" altLang="en-US" b="1">
                <a:ea typeface="맑은 고딕"/>
              </a:rPr>
              <a:t> </a:t>
            </a:r>
            <a:r>
              <a:rPr lang="ko-KR" altLang="en-US" b="1" err="1">
                <a:ea typeface="맑은 고딕"/>
              </a:rPr>
              <a:t>datasets</a:t>
            </a:r>
            <a:r>
              <a:rPr lang="ko-KR" altLang="en-US">
                <a:ea typeface="맑은 고딕"/>
              </a:rPr>
              <a:t>, </a:t>
            </a:r>
            <a:r>
              <a:rPr lang="ko-KR" altLang="en-US" err="1">
                <a:ea typeface="맑은 고딕"/>
              </a:rPr>
              <a:t>in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a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single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interface</a:t>
            </a:r>
            <a:r>
              <a:rPr lang="ko-KR" altLang="en-US">
                <a:ea typeface="맑은 고딕"/>
              </a:rPr>
              <a:t> and </a:t>
            </a:r>
            <a:r>
              <a:rPr lang="ko-KR" altLang="en-US" err="1">
                <a:ea typeface="맑은 고딕"/>
              </a:rPr>
              <a:t>processed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in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a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uniform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way</a:t>
            </a:r>
            <a:endParaRPr lang="ko-KR" err="1"/>
          </a:p>
          <a:p>
            <a:pPr marL="342900" indent="-342900">
              <a:buAutoNum type="arabicPeriod"/>
            </a:pPr>
            <a:endParaRPr lang="ko-KR" altLang="en-US">
              <a:ea typeface="맑은 고딕"/>
            </a:endParaRPr>
          </a:p>
          <a:p>
            <a:pPr marL="342900" indent="-342900">
              <a:buAutoNum type="arabicPeriod"/>
            </a:pPr>
            <a:r>
              <a:rPr lang="ko-KR" altLang="en-US" err="1">
                <a:ea typeface="맑은 고딕"/>
              </a:rPr>
              <a:t>We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will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continue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to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b="1" err="1">
                <a:ea typeface="맑은 고딕"/>
              </a:rPr>
              <a:t>develop</a:t>
            </a:r>
            <a:r>
              <a:rPr lang="ko-KR" altLang="en-US" b="1">
                <a:ea typeface="맑은 고딕"/>
              </a:rPr>
              <a:t> </a:t>
            </a:r>
            <a:r>
              <a:rPr lang="ko-KR" altLang="en-US" b="1" err="1">
                <a:ea typeface="맑은 고딕"/>
              </a:rPr>
              <a:t>Single</a:t>
            </a:r>
            <a:r>
              <a:rPr lang="ko-KR" altLang="en-US" b="1">
                <a:ea typeface="맑은 고딕"/>
              </a:rPr>
              <a:t> </a:t>
            </a:r>
            <a:r>
              <a:rPr lang="ko-KR" altLang="en-US" b="1" err="1">
                <a:ea typeface="맑은 고딕"/>
              </a:rPr>
              <a:t>Cell</a:t>
            </a:r>
            <a:r>
              <a:rPr lang="ko-KR" altLang="en-US" b="1">
                <a:ea typeface="맑은 고딕"/>
              </a:rPr>
              <a:t> </a:t>
            </a:r>
            <a:r>
              <a:rPr lang="ko-KR" altLang="en-US" b="1" err="1">
                <a:ea typeface="맑은 고딕"/>
              </a:rPr>
              <a:t>Expression</a:t>
            </a:r>
            <a:r>
              <a:rPr lang="ko-KR" altLang="en-US" b="1">
                <a:ea typeface="맑은 고딕"/>
              </a:rPr>
              <a:t> </a:t>
            </a:r>
            <a:r>
              <a:rPr lang="ko-KR" altLang="en-US" b="1" err="1">
                <a:ea typeface="맑은 고딕"/>
              </a:rPr>
              <a:t>Atlas</a:t>
            </a:r>
            <a:r>
              <a:rPr lang="ko-KR" altLang="en-US">
                <a:ea typeface="맑은 고딕"/>
              </a:rPr>
              <a:t> and </a:t>
            </a:r>
            <a:r>
              <a:rPr lang="ko-KR" altLang="en-US" err="1">
                <a:ea typeface="맑은 고딕"/>
              </a:rPr>
              <a:t>will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focus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on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b="1" err="1">
                <a:ea typeface="맑은 고딕"/>
              </a:rPr>
              <a:t>combining</a:t>
            </a:r>
            <a:r>
              <a:rPr lang="ko-KR" altLang="en-US" b="1">
                <a:ea typeface="맑은 고딕"/>
              </a:rPr>
              <a:t> </a:t>
            </a:r>
            <a:r>
              <a:rPr lang="ko-KR" altLang="en-US" b="1" err="1">
                <a:ea typeface="맑은 고딕"/>
              </a:rPr>
              <a:t>the</a:t>
            </a:r>
            <a:r>
              <a:rPr lang="ko-KR" altLang="en-US" b="1">
                <a:ea typeface="맑은 고딕"/>
              </a:rPr>
              <a:t> </a:t>
            </a:r>
            <a:r>
              <a:rPr lang="ko-KR" altLang="en-US" b="1" err="1">
                <a:ea typeface="맑은 고딕"/>
              </a:rPr>
              <a:t>precision</a:t>
            </a:r>
            <a:r>
              <a:rPr lang="ko-KR" altLang="en-US" b="1">
                <a:ea typeface="맑은 고딕"/>
              </a:rPr>
              <a:t> of </a:t>
            </a:r>
            <a:r>
              <a:rPr lang="ko-KR" altLang="en-US" b="1" err="1">
                <a:ea typeface="맑은 고딕"/>
              </a:rPr>
              <a:t>gene</a:t>
            </a:r>
            <a:r>
              <a:rPr lang="ko-KR" altLang="en-US" b="1">
                <a:ea typeface="맑은 고딕"/>
              </a:rPr>
              <a:t> </a:t>
            </a:r>
            <a:r>
              <a:rPr lang="ko-KR" altLang="en-US" b="1" err="1">
                <a:ea typeface="맑은 고딕"/>
              </a:rPr>
              <a:t>expression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at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the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single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cell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level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to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the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breadth</a:t>
            </a:r>
            <a:r>
              <a:rPr lang="ko-KR" altLang="en-US">
                <a:ea typeface="맑은 고딕"/>
              </a:rPr>
              <a:t> of </a:t>
            </a:r>
            <a:r>
              <a:rPr lang="ko-KR" altLang="en-US" err="1">
                <a:ea typeface="맑은 고딕"/>
              </a:rPr>
              <a:t>gene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expression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across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a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variety</a:t>
            </a:r>
            <a:r>
              <a:rPr lang="ko-KR" altLang="en-US">
                <a:ea typeface="맑은 고딕"/>
              </a:rPr>
              <a:t> of </a:t>
            </a:r>
            <a:r>
              <a:rPr lang="ko-KR" altLang="en-US" err="1">
                <a:ea typeface="맑은 고딕"/>
              </a:rPr>
              <a:t>conditions</a:t>
            </a:r>
            <a:r>
              <a:rPr lang="ko-KR" altLang="en-US">
                <a:ea typeface="맑은 고딕"/>
              </a:rPr>
              <a:t> and </a:t>
            </a:r>
            <a:r>
              <a:rPr lang="ko-KR" altLang="en-US" err="1">
                <a:ea typeface="맑은 고딕"/>
              </a:rPr>
              <a:t>tissues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within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the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main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components</a:t>
            </a:r>
            <a:r>
              <a:rPr lang="ko-KR" altLang="en-US">
                <a:ea typeface="맑은 고딕"/>
              </a:rPr>
              <a:t> of </a:t>
            </a:r>
            <a:r>
              <a:rPr lang="ko-KR" altLang="en-US" err="1">
                <a:ea typeface="맑은 고딕"/>
              </a:rPr>
              <a:t>Expression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Atlas</a:t>
            </a:r>
            <a:r>
              <a:rPr lang="ko-KR" altLang="en-US">
                <a:ea typeface="맑은 고딕"/>
              </a:rPr>
              <a:t>.</a:t>
            </a:r>
          </a:p>
          <a:p>
            <a:pPr marL="342900" indent="-342900">
              <a:buAutoNum type="arabicPeriod"/>
            </a:pPr>
            <a:endParaRPr lang="ko-KR" altLang="en-US">
              <a:ea typeface="맑은 고딕"/>
            </a:endParaRPr>
          </a:p>
          <a:p>
            <a:pPr marL="342900" indent="-342900">
              <a:buAutoNum type="arabicPeriod"/>
            </a:pPr>
            <a:r>
              <a:rPr lang="ko-KR" altLang="en-US" err="1">
                <a:ea typeface="맑은 고딕"/>
              </a:rPr>
              <a:t>We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will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explore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possibilities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to</a:t>
            </a:r>
            <a:r>
              <a:rPr lang="ko-KR" altLang="en-US" b="1">
                <a:ea typeface="맑은 고딕"/>
              </a:rPr>
              <a:t> </a:t>
            </a:r>
            <a:r>
              <a:rPr lang="ko-KR" altLang="en-US" b="1" err="1">
                <a:ea typeface="맑은 고딕"/>
              </a:rPr>
              <a:t>provide</a:t>
            </a:r>
            <a:r>
              <a:rPr lang="ko-KR" altLang="en-US" b="1">
                <a:ea typeface="맑은 고딕"/>
              </a:rPr>
              <a:t> </a:t>
            </a:r>
            <a:r>
              <a:rPr lang="ko-KR" altLang="en-US" b="1" err="1">
                <a:ea typeface="맑은 고딕"/>
              </a:rPr>
              <a:t>a</a:t>
            </a:r>
            <a:r>
              <a:rPr lang="ko-KR" altLang="en-US" b="1">
                <a:ea typeface="맑은 고딕"/>
              </a:rPr>
              <a:t> </a:t>
            </a:r>
            <a:r>
              <a:rPr lang="ko-KR" altLang="en-US" b="1" err="1">
                <a:ea typeface="맑은 고딕"/>
              </a:rPr>
              <a:t>wider</a:t>
            </a:r>
            <a:r>
              <a:rPr lang="ko-KR" altLang="en-US" b="1">
                <a:ea typeface="맑은 고딕"/>
              </a:rPr>
              <a:t> </a:t>
            </a:r>
            <a:r>
              <a:rPr lang="ko-KR" altLang="en-US" b="1" err="1">
                <a:ea typeface="맑은 고딕"/>
              </a:rPr>
              <a:t>range</a:t>
            </a:r>
            <a:r>
              <a:rPr lang="ko-KR" altLang="en-US" b="1">
                <a:ea typeface="맑은 고딕"/>
              </a:rPr>
              <a:t> of </a:t>
            </a:r>
            <a:r>
              <a:rPr lang="ko-KR" altLang="en-US" b="1" err="1">
                <a:ea typeface="맑은 고딕"/>
              </a:rPr>
              <a:t>data</a:t>
            </a:r>
            <a:r>
              <a:rPr lang="ko-KR" altLang="en-US" b="1">
                <a:ea typeface="맑은 고딕"/>
              </a:rPr>
              <a:t> </a:t>
            </a:r>
            <a:r>
              <a:rPr lang="ko-KR" altLang="en-US" b="1" err="1">
                <a:ea typeface="맑은 고딕"/>
              </a:rPr>
              <a:t>visualization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rather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than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t</a:t>
            </a:r>
            <a:r>
              <a:rPr lang="ko-KR" altLang="en-US">
                <a:ea typeface="맑은 고딕"/>
              </a:rPr>
              <a:t>-SNE </a:t>
            </a:r>
            <a:r>
              <a:rPr lang="ko-KR" altLang="en-US" err="1">
                <a:ea typeface="맑은 고딕"/>
              </a:rPr>
              <a:t>plots</a:t>
            </a:r>
            <a:r>
              <a:rPr lang="ko-KR" altLang="en-US">
                <a:ea typeface="맑은 고딕"/>
              </a:rPr>
              <a:t>, </a:t>
            </a:r>
            <a:r>
              <a:rPr lang="ko-KR" altLang="en-US" err="1">
                <a:ea typeface="맑은 고딕"/>
              </a:rPr>
              <a:t>including</a:t>
            </a:r>
            <a:r>
              <a:rPr lang="ko-KR" altLang="en-US">
                <a:ea typeface="맑은 고딕"/>
              </a:rPr>
              <a:t> UMAP </a:t>
            </a:r>
            <a:r>
              <a:rPr lang="ko-KR" altLang="en-US" err="1">
                <a:ea typeface="맑은 고딕"/>
              </a:rPr>
              <a:t>or</a:t>
            </a:r>
            <a:r>
              <a:rPr lang="ko-KR" altLang="en-US">
                <a:ea typeface="맑은 고딕"/>
              </a:rPr>
              <a:t> PCA </a:t>
            </a:r>
            <a:r>
              <a:rPr lang="ko-KR" altLang="en-US" err="1">
                <a:ea typeface="맑은 고딕"/>
              </a:rPr>
              <a:t>to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name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a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few</a:t>
            </a:r>
            <a:r>
              <a:rPr lang="ko-KR" altLang="en-US">
                <a:ea typeface="맑은 고딕"/>
              </a:rPr>
              <a:t>.</a:t>
            </a:r>
          </a:p>
          <a:p>
            <a:pPr marL="342900" indent="-342900">
              <a:buAutoNum type="arabicPeriod"/>
            </a:pPr>
            <a:endParaRPr lang="ko-KR" altLang="en-US">
              <a:ea typeface="맑은 고딕"/>
            </a:endParaRPr>
          </a:p>
          <a:p>
            <a:pPr marL="342900" indent="-342900">
              <a:buAutoNum type="arabicPeriod"/>
            </a:pPr>
            <a:r>
              <a:rPr lang="ko-KR" altLang="en-US" err="1">
                <a:ea typeface="맑은 고딕"/>
              </a:rPr>
              <a:t>To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address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this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challenge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we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will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be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b="1" err="1">
                <a:ea typeface="맑은 고딕"/>
              </a:rPr>
              <a:t>working</a:t>
            </a:r>
            <a:r>
              <a:rPr lang="ko-KR" altLang="en-US" b="1">
                <a:ea typeface="맑은 고딕"/>
              </a:rPr>
              <a:t> </a:t>
            </a:r>
            <a:r>
              <a:rPr lang="ko-KR" altLang="en-US" b="1" err="1">
                <a:ea typeface="맑은 고딕"/>
              </a:rPr>
              <a:t>towards</a:t>
            </a:r>
            <a:r>
              <a:rPr lang="ko-KR" altLang="en-US" b="1">
                <a:ea typeface="맑은 고딕"/>
              </a:rPr>
              <a:t> </a:t>
            </a:r>
            <a:r>
              <a:rPr lang="ko-KR" altLang="en-US" b="1" err="1">
                <a:ea typeface="맑은 고딕"/>
              </a:rPr>
              <a:t>seamless</a:t>
            </a:r>
            <a:r>
              <a:rPr lang="ko-KR" altLang="en-US" b="1">
                <a:ea typeface="맑은 고딕"/>
              </a:rPr>
              <a:t> </a:t>
            </a:r>
            <a:r>
              <a:rPr lang="ko-KR" altLang="en-US" b="1" err="1">
                <a:ea typeface="맑은 고딕"/>
              </a:rPr>
              <a:t>integration</a:t>
            </a:r>
            <a:r>
              <a:rPr lang="ko-KR" altLang="en-US" b="1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of </a:t>
            </a:r>
            <a:r>
              <a:rPr lang="ko-KR" altLang="en-US" err="1">
                <a:ea typeface="맑은 고딕"/>
              </a:rPr>
              <a:t>all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Expression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Atlas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components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into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a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single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interface</a:t>
            </a:r>
            <a:r>
              <a:rPr lang="ko-KR" altLang="en-US">
                <a:ea typeface="맑은 고딕"/>
              </a:rPr>
              <a:t>.</a:t>
            </a:r>
          </a:p>
          <a:p>
            <a:pPr marL="342900" indent="-342900">
              <a:buAutoNum type="arabicPeriod"/>
            </a:pPr>
            <a:endParaRPr lang="ko-KR" altLang="en-US" sz="1700">
              <a:ea typeface="맑은 고딕"/>
            </a:endParaRPr>
          </a:p>
          <a:p>
            <a:pPr marL="342900" indent="-342900">
              <a:buAutoNum type="arabicPeriod"/>
            </a:pPr>
            <a:endParaRPr lang="ko-KR" altLang="en-US" sz="1700">
              <a:ea typeface="맑은 고딕"/>
            </a:endParaRPr>
          </a:p>
          <a:p>
            <a:pPr marL="342900" indent="-342900">
              <a:buAutoNum type="arabicPeriod"/>
            </a:pPr>
            <a:endParaRPr lang="ko-KR" altLang="en-US" sz="1700" b="1">
              <a:ea typeface="맑은 고딕"/>
            </a:endParaRPr>
          </a:p>
          <a:p>
            <a:pPr marL="342900" indent="-342900">
              <a:buAutoNum type="arabicPeriod"/>
            </a:pPr>
            <a:endParaRPr lang="ko-KR" altLang="en-US" sz="1700" b="1">
              <a:ea typeface="맑은 고딕"/>
            </a:endParaRPr>
          </a:p>
          <a:p>
            <a:endParaRPr lang="ko-KR" altLang="en-US" sz="1700" b="1">
              <a:ea typeface="맑은 고딕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7401B5-315C-4CA9-BA00-C173825A0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963" y="142327"/>
            <a:ext cx="1367987" cy="50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268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00C662A-598C-4F9E-B860-BA33E493E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604" y="5661248"/>
            <a:ext cx="2592288" cy="9403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화면 슬라이드 쇼(4:3)</PresentationFormat>
  <Slides>8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Expression Atlas update :from tissues to single cells</vt:lpstr>
      <vt:lpstr>PowerPoint 프레젠테이션</vt:lpstr>
      <vt:lpstr>Introduction</vt:lpstr>
      <vt:lpstr>Expression Atlas</vt:lpstr>
      <vt:lpstr>Single Cell Expression Atlas</vt:lpstr>
      <vt:lpstr>Single Cell Expression Atlas</vt:lpstr>
      <vt:lpstr>Future Directions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revision>2</cp:revision>
  <dcterms:created xsi:type="dcterms:W3CDTF">2015-02-27T13:35:36Z</dcterms:created>
  <dcterms:modified xsi:type="dcterms:W3CDTF">2020-06-26T04:00:21Z</dcterms:modified>
</cp:coreProperties>
</file>