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C0"/>
    <a:srgbClr val="228B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DC8D-854A-4786-9603-BC0CF3C20DD4}" type="datetimeFigureOut">
              <a:rPr lang="de-DE" smtClean="0"/>
              <a:pPr/>
              <a:t>17.10.2011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49D5-F33F-48A9-AA13-ABA32AEB75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 l="48856" t="43940" r="37940" b="39394"/>
          <a:stretch>
            <a:fillRect/>
          </a:stretch>
        </p:blipFill>
        <p:spPr bwMode="auto">
          <a:xfrm>
            <a:off x="2428860" y="2008993"/>
            <a:ext cx="71438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 l="46215" t="43940" r="37940" b="39393"/>
          <a:stretch>
            <a:fillRect/>
          </a:stretch>
        </p:blipFill>
        <p:spPr bwMode="auto">
          <a:xfrm>
            <a:off x="4214810" y="1937555"/>
            <a:ext cx="8572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 l="46215" t="43940" r="37940" b="39393"/>
          <a:stretch>
            <a:fillRect/>
          </a:stretch>
        </p:blipFill>
        <p:spPr bwMode="auto">
          <a:xfrm>
            <a:off x="6357950" y="1937555"/>
            <a:ext cx="8572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1000100" y="221455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geoBox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([2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Gekrümmte Verbindung 15"/>
          <p:cNvCxnSpPr>
            <a:stCxn id="1032" idx="0"/>
            <a:endCxn id="28" idx="0"/>
          </p:cNvCxnSpPr>
          <p:nvPr/>
        </p:nvCxnSpPr>
        <p:spPr>
          <a:xfrm rot="5400000" flipH="1" flipV="1">
            <a:off x="3571868" y="1151737"/>
            <a:ext cx="71438" cy="1643074"/>
          </a:xfrm>
          <a:prstGeom prst="curvedConnector3">
            <a:avLst>
              <a:gd name="adj1" fmla="val 41999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1033" idx="0"/>
            <a:endCxn id="33" idx="0"/>
          </p:cNvCxnSpPr>
          <p:nvPr/>
        </p:nvCxnSpPr>
        <p:spPr>
          <a:xfrm rot="5400000" flipH="1" flipV="1">
            <a:off x="5572132" y="1008861"/>
            <a:ext cx="1588" cy="1857388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286248" y="1937555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6357950" y="1937555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571736" y="136605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T_shift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([-1 -1 -1])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784453" y="1366051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T_rot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('XYZ',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/4 * [1 1 1])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43398" t="39394" r="39436" b="39394"/>
          <a:stretch>
            <a:fillRect/>
          </a:stretch>
        </p:blipFill>
        <p:spPr bwMode="auto">
          <a:xfrm>
            <a:off x="571472" y="2928934"/>
            <a:ext cx="92869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42077" t="40909" r="38116" b="37879"/>
          <a:stretch>
            <a:fillRect/>
          </a:stretch>
        </p:blipFill>
        <p:spPr bwMode="auto">
          <a:xfrm>
            <a:off x="3929058" y="3000372"/>
            <a:ext cx="107157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40757" t="37879" r="36796" b="33333"/>
          <a:stretch>
            <a:fillRect/>
          </a:stretch>
        </p:blipFill>
        <p:spPr bwMode="auto">
          <a:xfrm>
            <a:off x="5000628" y="3000372"/>
            <a:ext cx="121444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feld 7"/>
          <p:cNvSpPr txBox="1"/>
          <p:nvPr/>
        </p:nvSpPr>
        <p:spPr>
          <a:xfrm>
            <a:off x="1428728" y="3286124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combineGeometry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       ,        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406424" y="2071678"/>
            <a:ext cx="1808782" cy="237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7158" y="1357298"/>
            <a:ext cx="72250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box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createObject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geoBox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([1 1 1]), </a:t>
            </a:r>
            <a:r>
              <a:rPr lang="de-DE" sz="1200" dirty="0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'FaceColor'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[0 1 0]); </a:t>
            </a:r>
            <a:r>
              <a:rPr lang="de-DE" sz="12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de-DE" sz="1200" dirty="0" err="1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de-DE" sz="12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cube</a:t>
            </a:r>
            <a:endParaRPr lang="de-DE" sz="1200" dirty="0" smtClean="0">
              <a:solidFill>
                <a:srgbClr val="228B22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de-DE" sz="6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de-DE" sz="1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geo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endParaRPr lang="de-DE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/>
            <a:r>
              <a:rPr lang="de-DE" sz="1000" dirty="0" smtClean="0">
                <a:latin typeface="Verdana" pitchFamily="34" charset="0"/>
                <a:cs typeface="Courier New" pitchFamily="49" charset="0"/>
                <a:sym typeface="Wingdings" pitchFamily="2" charset="2"/>
              </a:rPr>
              <a:t>intern: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patch(</a:t>
            </a:r>
            <a:r>
              <a:rPr lang="de-DE" sz="1200" dirty="0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'Vertices'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geo.f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de-DE" sz="1200" dirty="0" err="1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Faces</a:t>
            </a:r>
            <a:r>
              <a:rPr lang="de-DE" sz="1200" dirty="0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geo.v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...‚ </a:t>
            </a:r>
            <a:r>
              <a:rPr lang="de-DE" sz="1200" dirty="0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'FaceColor'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[0 1 0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 rot="5400000">
            <a:off x="2825745" y="935043"/>
            <a:ext cx="96838" cy="1395403"/>
          </a:xfrm>
          <a:prstGeom prst="rightBrace">
            <a:avLst>
              <a:gd name="adj1" fmla="val 619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rot="16200000" flipH="1">
            <a:off x="2840820" y="1945470"/>
            <a:ext cx="238136" cy="619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000364" y="1857364"/>
            <a:ext cx="1214446" cy="2857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eschweifte Klammer rechts 13"/>
          <p:cNvSpPr/>
          <p:nvPr/>
        </p:nvSpPr>
        <p:spPr>
          <a:xfrm rot="5400000">
            <a:off x="4630738" y="739771"/>
            <a:ext cx="96838" cy="1785949"/>
          </a:xfrm>
          <a:prstGeom prst="rightBrace">
            <a:avLst>
              <a:gd name="adj1" fmla="val 619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4714876" y="1714488"/>
            <a:ext cx="681089" cy="345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1785918" y="1214422"/>
            <a:ext cx="5072098" cy="21431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>
              <a:tabLst>
                <a:tab pos="4308475" algn="l"/>
                <a:tab pos="4749800" algn="l"/>
              </a:tabLst>
            </a:pPr>
            <a:r>
              <a:rPr lang="de-DE" sz="1600" b="1" dirty="0" err="1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Verdana" pitchFamily="34" charset="0"/>
              <a:cs typeface="Courier New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390496" y="857232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lace</a:t>
            </a:r>
            <a:endParaRPr lang="de-DE" sz="1200" dirty="0">
              <a:solidFill>
                <a:schemeClr val="tx1"/>
              </a:solidFill>
              <a:latin typeface="Verdana" pitchFamily="34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785918" y="298823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latin typeface="Courier New" pitchFamily="49" charset="0"/>
                <a:cs typeface="Courier New" pitchFamily="49" charset="0"/>
              </a:rPr>
              <a:t>patch(</a:t>
            </a:r>
            <a:r>
              <a:rPr lang="de-DE" dirty="0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'Vertices'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  , </a:t>
            </a:r>
            <a:r>
              <a:rPr lang="de-DE" dirty="0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de-DE" dirty="0" err="1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Faces</a:t>
            </a:r>
            <a:r>
              <a:rPr lang="de-DE" dirty="0" smtClean="0">
                <a:solidFill>
                  <a:srgbClr val="A02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 , …)</a:t>
            </a:r>
            <a:endParaRPr lang="de-D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Gerade Verbindung mit Pfeil 9"/>
          <p:cNvCxnSpPr>
            <a:endCxn id="38" idx="3"/>
          </p:cNvCxnSpPr>
          <p:nvPr/>
        </p:nvCxnSpPr>
        <p:spPr>
          <a:xfrm rot="10800000">
            <a:off x="4964910" y="2130974"/>
            <a:ext cx="678665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5643570" y="1643050"/>
            <a:ext cx="1071570" cy="10594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Geometry</a:t>
            </a:r>
            <a:endParaRPr lang="de-DE" sz="1200" dirty="0">
              <a:solidFill>
                <a:schemeClr val="tx1"/>
              </a:solidFill>
              <a:latin typeface="Verdana" pitchFamily="34" charset="0"/>
              <a:cs typeface="Courier New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643570" y="2345288"/>
            <a:ext cx="92869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faces</a:t>
            </a:r>
            <a:endParaRPr lang="de-DE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643570" y="1988098"/>
            <a:ext cx="92869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vertices</a:t>
            </a:r>
            <a:endParaRPr lang="de-DE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Form 19"/>
          <p:cNvCxnSpPr>
            <a:stCxn id="37" idx="2"/>
            <a:endCxn id="122" idx="0"/>
          </p:cNvCxnSpPr>
          <p:nvPr/>
        </p:nvCxnSpPr>
        <p:spPr>
          <a:xfrm rot="16200000" flipH="1">
            <a:off x="3202528" y="1904510"/>
            <a:ext cx="785818" cy="1667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2"/>
            <a:endCxn id="143" idx="0"/>
          </p:cNvCxnSpPr>
          <p:nvPr/>
        </p:nvCxnSpPr>
        <p:spPr>
          <a:xfrm rot="5400000">
            <a:off x="2614500" y="1281483"/>
            <a:ext cx="294505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071670" y="1916660"/>
            <a:ext cx="1380162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Lineare</a:t>
            </a:r>
          </a:p>
          <a:p>
            <a:pPr algn="ctr"/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Transformation</a:t>
            </a:r>
          </a:p>
        </p:txBody>
      </p:sp>
      <p:sp>
        <p:nvSpPr>
          <p:cNvPr id="38" name="Rechteck 37"/>
          <p:cNvSpPr/>
          <p:nvPr/>
        </p:nvSpPr>
        <p:spPr>
          <a:xfrm>
            <a:off x="3679025" y="1916660"/>
            <a:ext cx="1285884" cy="428628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(</a:t>
            </a:r>
            <a:r>
              <a:rPr lang="de-DE" sz="1200" i="1" dirty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n</a:t>
            </a:r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ichtlineare)</a:t>
            </a:r>
          </a:p>
          <a:p>
            <a:pPr algn="ctr"/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Verformung</a:t>
            </a:r>
          </a:p>
        </p:txBody>
      </p:sp>
      <p:cxnSp>
        <p:nvCxnSpPr>
          <p:cNvPr id="43" name="Gerade Verbindung mit Pfeil 42"/>
          <p:cNvCxnSpPr>
            <a:stCxn id="38" idx="1"/>
            <a:endCxn id="37" idx="3"/>
          </p:cNvCxnSpPr>
          <p:nvPr/>
        </p:nvCxnSpPr>
        <p:spPr>
          <a:xfrm rot="10800000">
            <a:off x="3451833" y="2130974"/>
            <a:ext cx="227193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718276" y="857232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setMorpher</a:t>
            </a:r>
            <a:endParaRPr lang="de-DE" sz="1200" dirty="0">
              <a:solidFill>
                <a:schemeClr val="tx1"/>
              </a:solidFill>
              <a:latin typeface="Verdana" pitchFamily="34" charset="0"/>
              <a:cs typeface="Courier New" pitchFamily="49" charset="0"/>
            </a:endParaRPr>
          </a:p>
        </p:txBody>
      </p:sp>
      <p:cxnSp>
        <p:nvCxnSpPr>
          <p:cNvPr id="67" name="Gerade Verbindung mit Pfeil 66"/>
          <p:cNvCxnSpPr>
            <a:stCxn id="156" idx="2"/>
            <a:endCxn id="38" idx="0"/>
          </p:cNvCxnSpPr>
          <p:nvPr/>
        </p:nvCxnSpPr>
        <p:spPr>
          <a:xfrm rot="5400000">
            <a:off x="4220881" y="1815574"/>
            <a:ext cx="20217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7236783" y="1702346"/>
            <a:ext cx="1380162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Lineare</a:t>
            </a:r>
          </a:p>
          <a:p>
            <a:pPr algn="ctr"/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Transformation</a:t>
            </a:r>
          </a:p>
        </p:txBody>
      </p:sp>
      <p:sp>
        <p:nvSpPr>
          <p:cNvPr id="81" name="Rechteck 80"/>
          <p:cNvSpPr/>
          <p:nvPr/>
        </p:nvSpPr>
        <p:spPr>
          <a:xfrm>
            <a:off x="7358082" y="1214422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transform</a:t>
            </a:r>
            <a:endParaRPr lang="de-DE" sz="1200" dirty="0">
              <a:solidFill>
                <a:schemeClr val="tx1"/>
              </a:solidFill>
              <a:latin typeface="Verdana" pitchFamily="34" charset="0"/>
              <a:cs typeface="Courier New" pitchFamily="49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7000892" y="2916792"/>
            <a:ext cx="1851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morph</a:t>
            </a:r>
            <a:endParaRPr lang="de-DE" sz="1200" dirty="0">
              <a:solidFill>
                <a:schemeClr val="tx1"/>
              </a:solidFill>
              <a:latin typeface="Verdana" pitchFamily="34" charset="0"/>
              <a:cs typeface="Courier New" pitchFamily="49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6574645" y="1892848"/>
            <a:ext cx="664519" cy="2143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rot="5400000">
            <a:off x="7851062" y="1626543"/>
            <a:ext cx="151605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7283922" y="2273850"/>
            <a:ext cx="1285884" cy="428628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(</a:t>
            </a:r>
            <a:r>
              <a:rPr lang="de-DE" sz="1200" i="1" dirty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n</a:t>
            </a:r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ichtlineare)</a:t>
            </a:r>
          </a:p>
          <a:p>
            <a:pPr algn="ctr"/>
            <a:r>
              <a:rPr lang="de-DE" sz="1200" i="1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Verformung</a:t>
            </a:r>
          </a:p>
        </p:txBody>
      </p:sp>
      <p:cxnSp>
        <p:nvCxnSpPr>
          <p:cNvPr id="102" name="Gerade Verbindung mit Pfeil 101"/>
          <p:cNvCxnSpPr>
            <a:stCxn id="83" idx="0"/>
            <a:endCxn id="101" idx="2"/>
          </p:cNvCxnSpPr>
          <p:nvPr/>
        </p:nvCxnSpPr>
        <p:spPr>
          <a:xfrm rot="16200000" flipV="1">
            <a:off x="7819708" y="2809634"/>
            <a:ext cx="2143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6567484" y="2152412"/>
            <a:ext cx="711658" cy="3571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>
            <a:off x="6567484" y="2223850"/>
            <a:ext cx="711658" cy="3571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 flipV="1">
            <a:off x="6574645" y="1821410"/>
            <a:ext cx="664519" cy="2143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4286248" y="3131106"/>
            <a:ext cx="28575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 Verbindung mit Pfeil 127"/>
          <p:cNvCxnSpPr/>
          <p:nvPr/>
        </p:nvCxnSpPr>
        <p:spPr>
          <a:xfrm rot="5400000">
            <a:off x="5857487" y="2880676"/>
            <a:ext cx="500066" cy="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2308824" y="1428736"/>
            <a:ext cx="90585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T-Matrix</a:t>
            </a:r>
          </a:p>
        </p:txBody>
      </p:sp>
      <p:cxnSp>
        <p:nvCxnSpPr>
          <p:cNvPr id="145" name="Gerade Verbindung mit Pfeil 144"/>
          <p:cNvCxnSpPr>
            <a:stCxn id="143" idx="2"/>
            <a:endCxn id="37" idx="0"/>
          </p:cNvCxnSpPr>
          <p:nvPr/>
        </p:nvCxnSpPr>
        <p:spPr>
          <a:xfrm rot="5400000">
            <a:off x="2660665" y="1815574"/>
            <a:ext cx="20217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/>
          <p:cNvSpPr/>
          <p:nvPr/>
        </p:nvSpPr>
        <p:spPr>
          <a:xfrm>
            <a:off x="3869040" y="1428736"/>
            <a:ext cx="90585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Verdana" pitchFamily="34" charset="0"/>
                <a:cs typeface="Courier New" pitchFamily="49" charset="0"/>
              </a:rPr>
              <a:t>Morpher</a:t>
            </a:r>
            <a:endParaRPr lang="de-DE" sz="1200" dirty="0" smtClean="0">
              <a:solidFill>
                <a:schemeClr val="tx1"/>
              </a:solidFill>
              <a:latin typeface="Verdana" pitchFamily="34" charset="0"/>
              <a:cs typeface="Courier New" pitchFamily="49" charset="0"/>
            </a:endParaRPr>
          </a:p>
        </p:txBody>
      </p:sp>
      <p:cxnSp>
        <p:nvCxnSpPr>
          <p:cNvPr id="158" name="Gerade Verbindung mit Pfeil 157"/>
          <p:cNvCxnSpPr>
            <a:stCxn id="66" idx="2"/>
            <a:endCxn id="156" idx="0"/>
          </p:cNvCxnSpPr>
          <p:nvPr/>
        </p:nvCxnSpPr>
        <p:spPr>
          <a:xfrm rot="5400000">
            <a:off x="4174715" y="1281483"/>
            <a:ext cx="294505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TU Dresden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 Seemann</dc:creator>
  <cp:lastModifiedBy>Martin Seemann</cp:lastModifiedBy>
  <cp:revision>33</cp:revision>
  <dcterms:created xsi:type="dcterms:W3CDTF">2011-10-11T14:36:15Z</dcterms:created>
  <dcterms:modified xsi:type="dcterms:W3CDTF">2011-10-17T13:36:29Z</dcterms:modified>
</cp:coreProperties>
</file>