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02" y="180"/>
      </p:cViewPr>
      <p:guideLst>
        <p:guide orient="horz" pos="2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93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20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2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7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8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1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8EFF-7797-4CAE-9665-E5667D5EBF65}" type="datetimeFigureOut">
              <a:rPr lang="de-DE" smtClean="0"/>
              <a:t>05.07.2013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BF0D-DC2E-4E76-9B57-0B93D77413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06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63888" y="2420888"/>
            <a:ext cx="1728192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Simulator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5"/>
          <p:cNvCxnSpPr/>
          <p:nvPr/>
        </p:nvCxnSpPr>
        <p:spPr>
          <a:xfrm flipH="1">
            <a:off x="1691680" y="3140968"/>
            <a:ext cx="1656184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5767350" y="3507730"/>
            <a:ext cx="792088" cy="576064"/>
          </a:xfrm>
          <a:prstGeom prst="ca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98407" y="2554841"/>
            <a:ext cx="440641" cy="423364"/>
            <a:chOff x="1475656" y="1556792"/>
            <a:chExt cx="1044116" cy="1003176"/>
          </a:xfrm>
        </p:grpSpPr>
        <p:sp>
          <p:nvSpPr>
            <p:cNvPr id="8" name="Rechteck 7"/>
            <p:cNvSpPr/>
            <p:nvPr/>
          </p:nvSpPr>
          <p:spPr>
            <a:xfrm>
              <a:off x="1475656" y="1556792"/>
              <a:ext cx="14401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691680" y="1844824"/>
              <a:ext cx="14401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695148" y="2132856"/>
              <a:ext cx="14401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75656" y="2415952"/>
              <a:ext cx="14401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11" idx="0"/>
              <a:endCxn id="8" idx="2"/>
            </p:cNvCxnSpPr>
            <p:nvPr/>
          </p:nvCxnSpPr>
          <p:spPr>
            <a:xfrm flipV="1">
              <a:off x="1547664" y="1700808"/>
              <a:ext cx="0" cy="71514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endCxn id="9" idx="1"/>
            </p:cNvCxnSpPr>
            <p:nvPr/>
          </p:nvCxnSpPr>
          <p:spPr>
            <a:xfrm>
              <a:off x="1547664" y="1916832"/>
              <a:ext cx="1440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endCxn id="10" idx="1"/>
            </p:cNvCxnSpPr>
            <p:nvPr/>
          </p:nvCxnSpPr>
          <p:spPr>
            <a:xfrm>
              <a:off x="1547664" y="2204864"/>
              <a:ext cx="14748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ihandform 20"/>
            <p:cNvSpPr/>
            <p:nvPr/>
          </p:nvSpPr>
          <p:spPr>
            <a:xfrm>
              <a:off x="1679774" y="1571649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1866144" y="1866540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1866144" y="215457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1656594" y="2427622"/>
              <a:ext cx="653628" cy="100583"/>
            </a:xfrm>
            <a:custGeom>
              <a:avLst/>
              <a:gdLst>
                <a:gd name="connsiteX0" fmla="*/ 0 w 1638300"/>
                <a:gd name="connsiteY0" fmla="*/ 114300 h 114300"/>
                <a:gd name="connsiteX1" fmla="*/ 111125 w 1638300"/>
                <a:gd name="connsiteY1" fmla="*/ 3175 h 114300"/>
                <a:gd name="connsiteX2" fmla="*/ 222250 w 1638300"/>
                <a:gd name="connsiteY2" fmla="*/ 114300 h 114300"/>
                <a:gd name="connsiteX3" fmla="*/ 333375 w 1638300"/>
                <a:gd name="connsiteY3" fmla="*/ 3175 h 114300"/>
                <a:gd name="connsiteX4" fmla="*/ 438150 w 1638300"/>
                <a:gd name="connsiteY4" fmla="*/ 107950 h 114300"/>
                <a:gd name="connsiteX5" fmla="*/ 539750 w 1638300"/>
                <a:gd name="connsiteY5" fmla="*/ 6350 h 114300"/>
                <a:gd name="connsiteX6" fmla="*/ 641350 w 1638300"/>
                <a:gd name="connsiteY6" fmla="*/ 107950 h 114300"/>
                <a:gd name="connsiteX7" fmla="*/ 736600 w 1638300"/>
                <a:gd name="connsiteY7" fmla="*/ 12700 h 114300"/>
                <a:gd name="connsiteX8" fmla="*/ 838200 w 1638300"/>
                <a:gd name="connsiteY8" fmla="*/ 114300 h 114300"/>
                <a:gd name="connsiteX9" fmla="*/ 949325 w 1638300"/>
                <a:gd name="connsiteY9" fmla="*/ 3175 h 114300"/>
                <a:gd name="connsiteX10" fmla="*/ 1057275 w 1638300"/>
                <a:gd name="connsiteY10" fmla="*/ 111125 h 114300"/>
                <a:gd name="connsiteX11" fmla="*/ 1165225 w 1638300"/>
                <a:gd name="connsiteY11" fmla="*/ 3175 h 114300"/>
                <a:gd name="connsiteX12" fmla="*/ 1273175 w 1638300"/>
                <a:gd name="connsiteY12" fmla="*/ 111125 h 114300"/>
                <a:gd name="connsiteX13" fmla="*/ 1381125 w 1638300"/>
                <a:gd name="connsiteY13" fmla="*/ 3175 h 114300"/>
                <a:gd name="connsiteX14" fmla="*/ 1489075 w 1638300"/>
                <a:gd name="connsiteY14" fmla="*/ 111125 h 114300"/>
                <a:gd name="connsiteX15" fmla="*/ 1600200 w 1638300"/>
                <a:gd name="connsiteY15" fmla="*/ 0 h 114300"/>
                <a:gd name="connsiteX16" fmla="*/ 1638300 w 1638300"/>
                <a:gd name="connsiteY16" fmla="*/ 73025 h 114300"/>
                <a:gd name="connsiteX0" fmla="*/ 0 w 1600200"/>
                <a:gd name="connsiteY0" fmla="*/ 114300 h 114300"/>
                <a:gd name="connsiteX1" fmla="*/ 111125 w 1600200"/>
                <a:gd name="connsiteY1" fmla="*/ 3175 h 114300"/>
                <a:gd name="connsiteX2" fmla="*/ 222250 w 1600200"/>
                <a:gd name="connsiteY2" fmla="*/ 114300 h 114300"/>
                <a:gd name="connsiteX3" fmla="*/ 333375 w 1600200"/>
                <a:gd name="connsiteY3" fmla="*/ 3175 h 114300"/>
                <a:gd name="connsiteX4" fmla="*/ 438150 w 1600200"/>
                <a:gd name="connsiteY4" fmla="*/ 107950 h 114300"/>
                <a:gd name="connsiteX5" fmla="*/ 539750 w 1600200"/>
                <a:gd name="connsiteY5" fmla="*/ 6350 h 114300"/>
                <a:gd name="connsiteX6" fmla="*/ 641350 w 1600200"/>
                <a:gd name="connsiteY6" fmla="*/ 107950 h 114300"/>
                <a:gd name="connsiteX7" fmla="*/ 736600 w 1600200"/>
                <a:gd name="connsiteY7" fmla="*/ 12700 h 114300"/>
                <a:gd name="connsiteX8" fmla="*/ 838200 w 1600200"/>
                <a:gd name="connsiteY8" fmla="*/ 114300 h 114300"/>
                <a:gd name="connsiteX9" fmla="*/ 949325 w 1600200"/>
                <a:gd name="connsiteY9" fmla="*/ 3175 h 114300"/>
                <a:gd name="connsiteX10" fmla="*/ 1057275 w 1600200"/>
                <a:gd name="connsiteY10" fmla="*/ 111125 h 114300"/>
                <a:gd name="connsiteX11" fmla="*/ 1165225 w 1600200"/>
                <a:gd name="connsiteY11" fmla="*/ 3175 h 114300"/>
                <a:gd name="connsiteX12" fmla="*/ 1273175 w 1600200"/>
                <a:gd name="connsiteY12" fmla="*/ 111125 h 114300"/>
                <a:gd name="connsiteX13" fmla="*/ 1381125 w 1600200"/>
                <a:gd name="connsiteY13" fmla="*/ 3175 h 114300"/>
                <a:gd name="connsiteX14" fmla="*/ 1489075 w 1600200"/>
                <a:gd name="connsiteY14" fmla="*/ 111125 h 114300"/>
                <a:gd name="connsiteX15" fmla="*/ 1600200 w 1600200"/>
                <a:gd name="connsiteY1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0200" h="114300">
                  <a:moveTo>
                    <a:pt x="0" y="114300"/>
                  </a:moveTo>
                  <a:lnTo>
                    <a:pt x="111125" y="3175"/>
                  </a:lnTo>
                  <a:lnTo>
                    <a:pt x="222250" y="114300"/>
                  </a:lnTo>
                  <a:lnTo>
                    <a:pt x="333375" y="3175"/>
                  </a:lnTo>
                  <a:lnTo>
                    <a:pt x="438150" y="107950"/>
                  </a:lnTo>
                  <a:lnTo>
                    <a:pt x="539750" y="6350"/>
                  </a:lnTo>
                  <a:lnTo>
                    <a:pt x="641350" y="107950"/>
                  </a:lnTo>
                  <a:lnTo>
                    <a:pt x="736600" y="12700"/>
                  </a:lnTo>
                  <a:lnTo>
                    <a:pt x="838200" y="114300"/>
                  </a:lnTo>
                  <a:lnTo>
                    <a:pt x="949325" y="3175"/>
                  </a:lnTo>
                  <a:lnTo>
                    <a:pt x="1057275" y="111125"/>
                  </a:lnTo>
                  <a:lnTo>
                    <a:pt x="1165225" y="3175"/>
                  </a:lnTo>
                  <a:lnTo>
                    <a:pt x="1273175" y="111125"/>
                  </a:lnTo>
                  <a:lnTo>
                    <a:pt x="1381125" y="3175"/>
                  </a:lnTo>
                  <a:lnTo>
                    <a:pt x="1489075" y="111125"/>
                  </a:lnTo>
                  <a:lnTo>
                    <a:pt x="1600200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>
            <a:off x="2519772" y="2809986"/>
            <a:ext cx="10441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610709" y="2244523"/>
            <a:ext cx="1818126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Experiment-Spezifikation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331163" y="3064024"/>
            <a:ext cx="316360" cy="153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oder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304143" y="4102162"/>
            <a:ext cx="1794017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Gespeicherte Ergebnisse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4"/>
          <p:cNvCxnSpPr>
            <a:stCxn id="7" idx="2"/>
            <a:endCxn id="41" idx="1"/>
          </p:cNvCxnSpPr>
          <p:nvPr/>
        </p:nvCxnSpPr>
        <p:spPr>
          <a:xfrm rot="10800000">
            <a:off x="3563888" y="3362822"/>
            <a:ext cx="2203462" cy="432941"/>
          </a:xfrm>
          <a:prstGeom prst="bentConnector3">
            <a:avLst>
              <a:gd name="adj1" fmla="val 12507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563888" y="3258170"/>
            <a:ext cx="216024" cy="20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/>
          <p:cNvGrpSpPr/>
          <p:nvPr/>
        </p:nvGrpSpPr>
        <p:grpSpPr>
          <a:xfrm>
            <a:off x="5821155" y="2297667"/>
            <a:ext cx="1008112" cy="677130"/>
            <a:chOff x="5652120" y="2132856"/>
            <a:chExt cx="1008112" cy="677130"/>
          </a:xfrm>
        </p:grpSpPr>
        <p:sp>
          <p:nvSpPr>
            <p:cNvPr id="45" name="Abgerundetes Rechteck 44"/>
            <p:cNvSpPr/>
            <p:nvPr/>
          </p:nvSpPr>
          <p:spPr>
            <a:xfrm>
              <a:off x="5652120" y="2132856"/>
              <a:ext cx="1008112" cy="677130"/>
            </a:xfrm>
            <a:prstGeom prst="roundRect">
              <a:avLst>
                <a:gd name="adj" fmla="val 1197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Auf der gleichen Seite des Rechtecks liegende Ecken abrunden 45"/>
            <p:cNvSpPr/>
            <p:nvPr/>
          </p:nvSpPr>
          <p:spPr>
            <a:xfrm>
              <a:off x="5652120" y="2132856"/>
              <a:ext cx="1008112" cy="10801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5788961" y="2322126"/>
              <a:ext cx="748866" cy="4176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 Verbindung 48"/>
            <p:cNvCxnSpPr/>
            <p:nvPr/>
          </p:nvCxnSpPr>
          <p:spPr>
            <a:xfrm>
              <a:off x="5868144" y="2348590"/>
              <a:ext cx="0" cy="3369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5868144" y="2676397"/>
              <a:ext cx="504056" cy="91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H="1">
              <a:off x="5868144" y="2420888"/>
              <a:ext cx="333005" cy="2600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6120172" y="2427329"/>
              <a:ext cx="144016" cy="144016"/>
            </a:xfrm>
            <a:prstGeom prst="ellipse">
              <a:avLst/>
            </a:prstGeom>
            <a:gradFill flip="none" rotWithShape="1">
              <a:gsLst>
                <a:gs pos="19000">
                  <a:schemeClr val="bg1"/>
                </a:gs>
                <a:gs pos="64000">
                  <a:srgbClr val="FF0000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Rechteck 57"/>
          <p:cNvSpPr/>
          <p:nvPr/>
        </p:nvSpPr>
        <p:spPr>
          <a:xfrm>
            <a:off x="5823475" y="2035988"/>
            <a:ext cx="1017907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Visualisierung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/>
          <p:cNvCxnSpPr>
            <a:endCxn id="45" idx="1"/>
          </p:cNvCxnSpPr>
          <p:nvPr/>
        </p:nvCxnSpPr>
        <p:spPr>
          <a:xfrm>
            <a:off x="5292080" y="2636232"/>
            <a:ext cx="5290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2813419">
            <a:off x="7509008" y="2378194"/>
            <a:ext cx="545618" cy="749436"/>
            <a:chOff x="2150613" y="692696"/>
            <a:chExt cx="891217" cy="1224136"/>
          </a:xfrm>
        </p:grpSpPr>
        <p:sp>
          <p:nvSpPr>
            <p:cNvPr id="64" name="Rechteck 63"/>
            <p:cNvSpPr/>
            <p:nvPr/>
          </p:nvSpPr>
          <p:spPr>
            <a:xfrm>
              <a:off x="2150613" y="692696"/>
              <a:ext cx="891217" cy="1224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2289124" y="764704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2289124" y="1327659"/>
              <a:ext cx="614194" cy="486246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176956" y="736129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76956" y="855882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2176956" y="975635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176956" y="1095388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2176956" y="1215141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2176956" y="1334894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2176956" y="1454647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2176956" y="1574400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2176956" y="1694153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2176956" y="1813905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2931812" y="736129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2931812" y="855882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2931812" y="975635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2931812" y="1095388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2931812" y="1215141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2931812" y="1334894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2931812" y="1454647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2931812" y="1574400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931812" y="1694153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2931812" y="1813905"/>
              <a:ext cx="7644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9" name="Rechteck 88"/>
          <p:cNvSpPr/>
          <p:nvPr/>
        </p:nvSpPr>
        <p:spPr>
          <a:xfrm>
            <a:off x="7078115" y="2025424"/>
            <a:ext cx="1393458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Videoaufzeichnung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833622" y="2636232"/>
            <a:ext cx="5290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7" idx="4"/>
          </p:cNvCxnSpPr>
          <p:nvPr/>
        </p:nvCxnSpPr>
        <p:spPr>
          <a:xfrm>
            <a:off x="6559438" y="3795762"/>
            <a:ext cx="6598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7219332" y="3350378"/>
            <a:ext cx="1326563" cy="5702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Auswertung</a:t>
            </a:r>
          </a:p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(extern)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5" name="Gerade Verbindung mit Pfeil 90"/>
          <p:cNvCxnSpPr/>
          <p:nvPr/>
        </p:nvCxnSpPr>
        <p:spPr>
          <a:xfrm>
            <a:off x="6163394" y="3217912"/>
            <a:ext cx="1055938" cy="2495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7" idx="1"/>
          </p:cNvCxnSpPr>
          <p:nvPr/>
        </p:nvCxnSpPr>
        <p:spPr>
          <a:xfrm>
            <a:off x="5292080" y="3217912"/>
            <a:ext cx="871314" cy="2898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756372" y="1194768"/>
            <a:ext cx="936104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Block 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>
            <a:stCxn id="4" idx="3"/>
            <a:endCxn id="7" idx="1"/>
          </p:cNvCxnSpPr>
          <p:nvPr/>
        </p:nvCxnSpPr>
        <p:spPr>
          <a:xfrm>
            <a:off x="3692476" y="1626816"/>
            <a:ext cx="860276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4552752" y="1684295"/>
            <a:ext cx="1008112" cy="5331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Block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52752" y="1036223"/>
            <a:ext cx="1008112" cy="5331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Block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60132" y="1036223"/>
            <a:ext cx="1008112" cy="5331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Block 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696916" y="2476383"/>
            <a:ext cx="1008112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Block 5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4"/>
          <p:cNvCxnSpPr>
            <a:stCxn id="4" idx="3"/>
            <a:endCxn id="8" idx="1"/>
          </p:cNvCxnSpPr>
          <p:nvPr/>
        </p:nvCxnSpPr>
        <p:spPr>
          <a:xfrm flipV="1">
            <a:off x="3692476" y="1302780"/>
            <a:ext cx="860276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4"/>
          <p:cNvCxnSpPr>
            <a:stCxn id="8" idx="3"/>
            <a:endCxn id="9" idx="1"/>
          </p:cNvCxnSpPr>
          <p:nvPr/>
        </p:nvCxnSpPr>
        <p:spPr>
          <a:xfrm>
            <a:off x="5560864" y="1302780"/>
            <a:ext cx="699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"/>
          <p:cNvCxnSpPr>
            <a:stCxn id="8" idx="3"/>
            <a:endCxn id="40" idx="3"/>
          </p:cNvCxnSpPr>
          <p:nvPr/>
        </p:nvCxnSpPr>
        <p:spPr>
          <a:xfrm flipH="1">
            <a:off x="4705028" y="1302780"/>
            <a:ext cx="855836" cy="1749667"/>
          </a:xfrm>
          <a:prstGeom prst="bentConnector3">
            <a:avLst>
              <a:gd name="adj1" fmla="val -4451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>
            <a:stCxn id="7" idx="3"/>
            <a:endCxn id="36" idx="3"/>
          </p:cNvCxnSpPr>
          <p:nvPr/>
        </p:nvCxnSpPr>
        <p:spPr>
          <a:xfrm flipH="1">
            <a:off x="4705028" y="1950852"/>
            <a:ext cx="855836" cy="741554"/>
          </a:xfrm>
          <a:prstGeom prst="bentConnector3">
            <a:avLst>
              <a:gd name="adj1" fmla="val -2671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4"/>
          <p:cNvCxnSpPr>
            <a:stCxn id="10" idx="1"/>
            <a:endCxn id="49" idx="1"/>
          </p:cNvCxnSpPr>
          <p:nvPr/>
        </p:nvCxnSpPr>
        <p:spPr>
          <a:xfrm rot="10800000">
            <a:off x="2756372" y="1846201"/>
            <a:ext cx="940544" cy="990222"/>
          </a:xfrm>
          <a:prstGeom prst="bentConnector3">
            <a:avLst>
              <a:gd name="adj1" fmla="val 12430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489004" y="2587755"/>
            <a:ext cx="216024" cy="20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489004" y="2947796"/>
            <a:ext cx="216024" cy="20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756372" y="1741550"/>
            <a:ext cx="216024" cy="20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756372" y="1329451"/>
            <a:ext cx="216024" cy="20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4"/>
          <p:cNvCxnSpPr>
            <a:stCxn id="9" idx="3"/>
            <a:endCxn id="50" idx="1"/>
          </p:cNvCxnSpPr>
          <p:nvPr/>
        </p:nvCxnSpPr>
        <p:spPr>
          <a:xfrm flipH="1">
            <a:off x="2756372" y="1302780"/>
            <a:ext cx="4511872" cy="131322"/>
          </a:xfrm>
          <a:prstGeom prst="bentConnector5">
            <a:avLst>
              <a:gd name="adj1" fmla="val -5067"/>
              <a:gd name="adj2" fmla="val -401451"/>
              <a:gd name="adj3" fmla="val 10506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099754" y="160395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5920904" y="127992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6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673100" y="831850"/>
            <a:ext cx="4254500" cy="3752850"/>
          </a:xfrm>
          <a:custGeom>
            <a:avLst/>
            <a:gdLst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0" fmla="*/ 0 w 4254500"/>
              <a:gd name="connsiteY0" fmla="*/ 3740150 h 3752850"/>
              <a:gd name="connsiteX1" fmla="*/ 412750 w 4254500"/>
              <a:gd name="connsiteY1" fmla="*/ 3740150 h 3752850"/>
              <a:gd name="connsiteX2" fmla="*/ 412750 w 4254500"/>
              <a:gd name="connsiteY2" fmla="*/ 692150 h 3752850"/>
              <a:gd name="connsiteX3" fmla="*/ 2266950 w 4254500"/>
              <a:gd name="connsiteY3" fmla="*/ 692150 h 3752850"/>
              <a:gd name="connsiteX4" fmla="*/ 2266950 w 4254500"/>
              <a:gd name="connsiteY4" fmla="*/ 3549650 h 3752850"/>
              <a:gd name="connsiteX5" fmla="*/ 908050 w 4254500"/>
              <a:gd name="connsiteY5" fmla="*/ 3549650 h 3752850"/>
              <a:gd name="connsiteX6" fmla="*/ 908050 w 4254500"/>
              <a:gd name="connsiteY6" fmla="*/ 3752850 h 3752850"/>
              <a:gd name="connsiteX7" fmla="*/ 4254500 w 4254500"/>
              <a:gd name="connsiteY7" fmla="*/ 3752850 h 3752850"/>
              <a:gd name="connsiteX8" fmla="*/ 4254500 w 4254500"/>
              <a:gd name="connsiteY8" fmla="*/ 0 h 3752850"/>
              <a:gd name="connsiteX9" fmla="*/ 6350 w 4254500"/>
              <a:gd name="connsiteY9" fmla="*/ 0 h 3752850"/>
              <a:gd name="connsiteX10" fmla="*/ 0 w 4254500"/>
              <a:gd name="connsiteY10" fmla="*/ 374015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4500" h="3752850">
                <a:moveTo>
                  <a:pt x="0" y="3740150"/>
                </a:moveTo>
                <a:lnTo>
                  <a:pt x="412750" y="3740150"/>
                </a:lnTo>
                <a:lnTo>
                  <a:pt x="412750" y="692150"/>
                </a:lnTo>
                <a:lnTo>
                  <a:pt x="2266950" y="692150"/>
                </a:lnTo>
                <a:lnTo>
                  <a:pt x="2266950" y="3549650"/>
                </a:lnTo>
                <a:lnTo>
                  <a:pt x="908050" y="3549650"/>
                </a:lnTo>
                <a:lnTo>
                  <a:pt x="908050" y="3752850"/>
                </a:lnTo>
                <a:lnTo>
                  <a:pt x="4254500" y="3752850"/>
                </a:lnTo>
                <a:lnTo>
                  <a:pt x="4254500" y="0"/>
                </a:lnTo>
                <a:lnTo>
                  <a:pt x="6350" y="0"/>
                </a:lnTo>
                <a:lnTo>
                  <a:pt x="0" y="37401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44000" rtlCol="0" anchor="t" anchorCtr="0"/>
          <a:lstStyle/>
          <a:p>
            <a:pPr algn="ctr"/>
            <a:r>
              <a:rPr lang="de-DE" dirty="0"/>
              <a:t>Simulator-Framework</a:t>
            </a:r>
          </a:p>
          <a:p>
            <a:pPr algn="ctr"/>
            <a:endParaRPr lang="de-DE" dirty="0"/>
          </a:p>
        </p:txBody>
      </p:sp>
      <p:sp>
        <p:nvSpPr>
          <p:cNvPr id="2" name="Freihandform 1"/>
          <p:cNvSpPr/>
          <p:nvPr/>
        </p:nvSpPr>
        <p:spPr>
          <a:xfrm>
            <a:off x="1644650" y="1454150"/>
            <a:ext cx="2851150" cy="3028950"/>
          </a:xfrm>
          <a:custGeom>
            <a:avLst/>
            <a:gdLst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0" fmla="*/ 12700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12700 w 2851150"/>
              <a:gd name="connsiteY16" fmla="*/ 0 h 3028950"/>
              <a:gd name="connsiteX0" fmla="*/ 3175 w 2851150"/>
              <a:gd name="connsiteY0" fmla="*/ 0 h 3028950"/>
              <a:gd name="connsiteX1" fmla="*/ 2851150 w 2851150"/>
              <a:gd name="connsiteY1" fmla="*/ 0 h 3028950"/>
              <a:gd name="connsiteX2" fmla="*/ 2851150 w 2851150"/>
              <a:gd name="connsiteY2" fmla="*/ 3028950 h 3028950"/>
              <a:gd name="connsiteX3" fmla="*/ 12700 w 2851150"/>
              <a:gd name="connsiteY3" fmla="*/ 3028950 h 3028950"/>
              <a:gd name="connsiteX4" fmla="*/ 12700 w 2851150"/>
              <a:gd name="connsiteY4" fmla="*/ 2825750 h 3028950"/>
              <a:gd name="connsiteX5" fmla="*/ 1193800 w 2851150"/>
              <a:gd name="connsiteY5" fmla="*/ 2825750 h 3028950"/>
              <a:gd name="connsiteX6" fmla="*/ 1193800 w 2851150"/>
              <a:gd name="connsiteY6" fmla="*/ 2139950 h 3028950"/>
              <a:gd name="connsiteX7" fmla="*/ 0 w 2851150"/>
              <a:gd name="connsiteY7" fmla="*/ 2139950 h 3028950"/>
              <a:gd name="connsiteX8" fmla="*/ 0 w 2851150"/>
              <a:gd name="connsiteY8" fmla="*/ 1854200 h 3028950"/>
              <a:gd name="connsiteX9" fmla="*/ 1193800 w 2851150"/>
              <a:gd name="connsiteY9" fmla="*/ 1854200 h 3028950"/>
              <a:gd name="connsiteX10" fmla="*/ 1193800 w 2851150"/>
              <a:gd name="connsiteY10" fmla="*/ 1143000 h 3028950"/>
              <a:gd name="connsiteX11" fmla="*/ 19050 w 2851150"/>
              <a:gd name="connsiteY11" fmla="*/ 1143000 h 3028950"/>
              <a:gd name="connsiteX12" fmla="*/ 19050 w 2851150"/>
              <a:gd name="connsiteY12" fmla="*/ 869950 h 3028950"/>
              <a:gd name="connsiteX13" fmla="*/ 1187450 w 2851150"/>
              <a:gd name="connsiteY13" fmla="*/ 869950 h 3028950"/>
              <a:gd name="connsiteX14" fmla="*/ 1187450 w 2851150"/>
              <a:gd name="connsiteY14" fmla="*/ 165100 h 3028950"/>
              <a:gd name="connsiteX15" fmla="*/ 6350 w 2851150"/>
              <a:gd name="connsiteY15" fmla="*/ 165100 h 3028950"/>
              <a:gd name="connsiteX16" fmla="*/ 3175 w 2851150"/>
              <a:gd name="connsiteY16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1150" h="3028950">
                <a:moveTo>
                  <a:pt x="3175" y="0"/>
                </a:moveTo>
                <a:lnTo>
                  <a:pt x="2851150" y="0"/>
                </a:lnTo>
                <a:lnTo>
                  <a:pt x="2851150" y="3028950"/>
                </a:lnTo>
                <a:lnTo>
                  <a:pt x="12700" y="3028950"/>
                </a:lnTo>
                <a:lnTo>
                  <a:pt x="12700" y="2825750"/>
                </a:lnTo>
                <a:lnTo>
                  <a:pt x="1193800" y="2825750"/>
                </a:lnTo>
                <a:lnTo>
                  <a:pt x="1193800" y="2139950"/>
                </a:lnTo>
                <a:lnTo>
                  <a:pt x="0" y="2139950"/>
                </a:lnTo>
                <a:lnTo>
                  <a:pt x="0" y="1854200"/>
                </a:lnTo>
                <a:lnTo>
                  <a:pt x="1193800" y="1854200"/>
                </a:lnTo>
                <a:lnTo>
                  <a:pt x="1193800" y="1143000"/>
                </a:lnTo>
                <a:lnTo>
                  <a:pt x="19050" y="1143000"/>
                </a:lnTo>
                <a:lnTo>
                  <a:pt x="19050" y="869950"/>
                </a:lnTo>
                <a:lnTo>
                  <a:pt x="1187450" y="869950"/>
                </a:lnTo>
                <a:lnTo>
                  <a:pt x="1187450" y="165100"/>
                </a:lnTo>
                <a:lnTo>
                  <a:pt x="6350" y="165100"/>
                </a:lnTo>
                <a:cubicBezTo>
                  <a:pt x="5292" y="110067"/>
                  <a:pt x="4233" y="55033"/>
                  <a:pt x="3175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1331639" y="3699750"/>
                <a:ext cx="1277601" cy="4913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de-DE" dirty="0" smtClean="0">
                    <a:solidFill>
                      <a:schemeClr val="tx1"/>
                    </a:solidFill>
                  </a:rPr>
                  <a:t>Block 3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3699750"/>
                <a:ext cx="1277601" cy="491385"/>
              </a:xfrm>
              <a:prstGeom prst="rect">
                <a:avLst/>
              </a:prstGeom>
              <a:blipFill rotWithShape="1">
                <a:blip r:embed="rId2"/>
                <a:stretch>
                  <a:fillRect l="-3774" t="-15663" r="-6132" b="-843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331639" y="2714796"/>
                <a:ext cx="1277601" cy="4913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de-DE" dirty="0" smtClean="0">
                    <a:solidFill>
                      <a:schemeClr val="tx1"/>
                    </a:solidFill>
                  </a:rPr>
                  <a:t>Block 2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2714796"/>
                <a:ext cx="1277601" cy="491385"/>
              </a:xfrm>
              <a:prstGeom prst="rect">
                <a:avLst/>
              </a:prstGeom>
              <a:blipFill rotWithShape="1">
                <a:blip r:embed="rId3"/>
                <a:stretch>
                  <a:fillRect l="-3774" t="-15663" r="-6132" b="-843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1331639" y="1734211"/>
                <a:ext cx="1277601" cy="49138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de-DE" dirty="0" smtClean="0">
                    <a:solidFill>
                      <a:schemeClr val="tx1"/>
                    </a:solidFill>
                  </a:rPr>
                  <a:t>Block 1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1734211"/>
                <a:ext cx="1277601" cy="491385"/>
              </a:xfrm>
              <a:prstGeom prst="rect">
                <a:avLst/>
              </a:prstGeom>
              <a:blipFill rotWithShape="1">
                <a:blip r:embed="rId4"/>
                <a:stretch>
                  <a:fillRect l="-3302" t="-15663" r="-6132" b="-843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2609240" y="206084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609240" y="190209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609240" y="305144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609240" y="289269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609240" y="403569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609240" y="387694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1121966" y="1733023"/>
                <a:ext cx="147220" cy="2154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66" y="1733023"/>
                <a:ext cx="147220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333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/>
          <p:nvPr/>
        </p:nvCxnSpPr>
        <p:spPr>
          <a:xfrm>
            <a:off x="1097071" y="296048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121966" y="2713608"/>
                <a:ext cx="147220" cy="2154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66" y="2713608"/>
                <a:ext cx="14722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333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/>
          <p:nvPr/>
        </p:nvCxnSpPr>
        <p:spPr>
          <a:xfrm>
            <a:off x="1097071" y="3945442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1121966" y="3698562"/>
                <a:ext cx="147220" cy="2154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66" y="3698562"/>
                <a:ext cx="14722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333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 32"/>
          <p:cNvSpPr/>
          <p:nvPr/>
        </p:nvSpPr>
        <p:spPr>
          <a:xfrm>
            <a:off x="3421164" y="1626203"/>
            <a:ext cx="577915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Solver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038788" y="2744709"/>
            <a:ext cx="1342666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Zentraler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Zustandsspeicher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372200" y="1445126"/>
            <a:ext cx="1277601" cy="936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>
              <a:lnSpc>
                <a:spcPct val="80000"/>
              </a:lnSpc>
            </a:pPr>
            <a:r>
              <a:rPr lang="de-DE" dirty="0" smtClean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36" name="Rechteck 35"/>
          <p:cNvSpPr/>
          <p:nvPr/>
        </p:nvSpPr>
        <p:spPr>
          <a:xfrm>
            <a:off x="6589556" y="1712857"/>
            <a:ext cx="842888" cy="573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Solver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684312" y="2025360"/>
            <a:ext cx="65337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Zustand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1" name="Gerade Verbindung mit Pfeil 40"/>
          <p:cNvCxnSpPr>
            <a:stCxn id="34" idx="3"/>
          </p:cNvCxnSpPr>
          <p:nvPr/>
        </p:nvCxnSpPr>
        <p:spPr>
          <a:xfrm flipV="1">
            <a:off x="4381454" y="2960152"/>
            <a:ext cx="33456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6372200" y="2509127"/>
            <a:ext cx="1277601" cy="936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>
              <a:lnSpc>
                <a:spcPct val="80000"/>
              </a:lnSpc>
            </a:pPr>
            <a:r>
              <a:rPr lang="de-DE" dirty="0" smtClean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48" name="Rechteck 47"/>
          <p:cNvSpPr/>
          <p:nvPr/>
        </p:nvSpPr>
        <p:spPr>
          <a:xfrm>
            <a:off x="6589556" y="2776858"/>
            <a:ext cx="842888" cy="573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Solver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6684312" y="3089361"/>
            <a:ext cx="65337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Zustand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6372200" y="3564745"/>
            <a:ext cx="1277601" cy="936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>
              <a:lnSpc>
                <a:spcPct val="80000"/>
              </a:lnSpc>
            </a:pPr>
            <a:r>
              <a:rPr lang="de-DE" dirty="0" smtClean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1" name="Rechteck 50"/>
          <p:cNvSpPr/>
          <p:nvPr/>
        </p:nvSpPr>
        <p:spPr>
          <a:xfrm>
            <a:off x="6589556" y="3832476"/>
            <a:ext cx="842888" cy="573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Solver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4312" y="4144979"/>
            <a:ext cx="65337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Zustand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Freihandform 53"/>
          <p:cNvSpPr/>
          <p:nvPr/>
        </p:nvSpPr>
        <p:spPr>
          <a:xfrm>
            <a:off x="5740400" y="981565"/>
            <a:ext cx="2495550" cy="3517900"/>
          </a:xfrm>
          <a:custGeom>
            <a:avLst/>
            <a:gdLst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0" fmla="*/ 381000 w 2495550"/>
              <a:gd name="connsiteY0" fmla="*/ 3517900 h 3517900"/>
              <a:gd name="connsiteX1" fmla="*/ 381000 w 2495550"/>
              <a:gd name="connsiteY1" fmla="*/ 374650 h 3517900"/>
              <a:gd name="connsiteX2" fmla="*/ 2133600 w 2495550"/>
              <a:gd name="connsiteY2" fmla="*/ 374650 h 3517900"/>
              <a:gd name="connsiteX3" fmla="*/ 2133600 w 2495550"/>
              <a:gd name="connsiteY3" fmla="*/ 3511550 h 3517900"/>
              <a:gd name="connsiteX4" fmla="*/ 2495550 w 2495550"/>
              <a:gd name="connsiteY4" fmla="*/ 3511550 h 3517900"/>
              <a:gd name="connsiteX5" fmla="*/ 2495550 w 2495550"/>
              <a:gd name="connsiteY5" fmla="*/ 0 h 3517900"/>
              <a:gd name="connsiteX6" fmla="*/ 0 w 2495550"/>
              <a:gd name="connsiteY6" fmla="*/ 0 h 3517900"/>
              <a:gd name="connsiteX7" fmla="*/ 0 w 2495550"/>
              <a:gd name="connsiteY7" fmla="*/ 3511550 h 3517900"/>
              <a:gd name="connsiteX8" fmla="*/ 381000 w 2495550"/>
              <a:gd name="connsiteY8" fmla="*/ 351790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3517900">
                <a:moveTo>
                  <a:pt x="381000" y="3517900"/>
                </a:moveTo>
                <a:lnTo>
                  <a:pt x="381000" y="374650"/>
                </a:lnTo>
                <a:lnTo>
                  <a:pt x="2133600" y="374650"/>
                </a:lnTo>
                <a:lnTo>
                  <a:pt x="2133600" y="3511550"/>
                </a:lnTo>
                <a:lnTo>
                  <a:pt x="2495550" y="3511550"/>
                </a:lnTo>
                <a:lnTo>
                  <a:pt x="2495550" y="0"/>
                </a:lnTo>
                <a:lnTo>
                  <a:pt x="0" y="0"/>
                </a:lnTo>
                <a:lnTo>
                  <a:pt x="0" y="3511550"/>
                </a:lnTo>
                <a:lnTo>
                  <a:pt x="381000" y="3517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Simulator-Framework</a:t>
            </a:r>
            <a:endParaRPr lang="de-DE" dirty="0"/>
          </a:p>
        </p:txBody>
      </p:sp>
      <p:cxnSp>
        <p:nvCxnSpPr>
          <p:cNvPr id="27" name="Gerade Verbindung mit Pfeil 26"/>
          <p:cNvCxnSpPr>
            <a:endCxn id="36" idx="1"/>
          </p:cNvCxnSpPr>
          <p:nvPr/>
        </p:nvCxnSpPr>
        <p:spPr>
          <a:xfrm>
            <a:off x="6124575" y="1999547"/>
            <a:ext cx="4649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7337688" y="2135968"/>
            <a:ext cx="546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6124575" y="3068705"/>
            <a:ext cx="4649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7337688" y="3205126"/>
            <a:ext cx="546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6124575" y="4109022"/>
            <a:ext cx="4649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7337688" y="4245443"/>
            <a:ext cx="546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910301" y="428328"/>
            <a:ext cx="1792798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Architektur von </a:t>
            </a:r>
            <a:r>
              <a:rPr lang="de-DE" sz="1400" dirty="0" err="1" smtClean="0">
                <a:solidFill>
                  <a:schemeClr val="tx1"/>
                </a:solidFill>
              </a:rPr>
              <a:t>Simulink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5908272" y="476672"/>
            <a:ext cx="2205476" cy="43088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Architektur der </a:t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err="1" smtClean="0">
                <a:solidFill>
                  <a:schemeClr val="tx1"/>
                </a:solidFill>
              </a:rPr>
              <a:t>Matlab</a:t>
            </a:r>
            <a:r>
              <a:rPr lang="de-DE" sz="1400" dirty="0" smtClean="0">
                <a:solidFill>
                  <a:schemeClr val="tx1"/>
                </a:solidFill>
              </a:rPr>
              <a:t>-Simulationsumgebung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1097071" y="1988938"/>
            <a:ext cx="2345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5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/>
          <p:cNvSpPr/>
          <p:nvPr/>
        </p:nvSpPr>
        <p:spPr>
          <a:xfrm>
            <a:off x="5762977" y="700034"/>
            <a:ext cx="2193399" cy="2728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175772" y="700034"/>
            <a:ext cx="1342597" cy="2728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1907704" y="700034"/>
            <a:ext cx="2016224" cy="2728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2627784" y="2060848"/>
                <a:ext cx="1080120" cy="4320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Flugdynamik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→0</m:t>
                      </m:r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060848"/>
                <a:ext cx="1080120" cy="432048"/>
              </a:xfrm>
              <a:prstGeom prst="rect">
                <a:avLst/>
              </a:prstGeom>
              <a:blipFill rotWithShape="1">
                <a:blip r:embed="rId2"/>
                <a:stretch>
                  <a:fillRect l="-1117" t="-9589" r="-2235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935980" y="2547842"/>
                <a:ext cx="1080120" cy="5419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Flugregler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</m:t>
                          </m:r>
                          <m: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80" y="2547842"/>
                <a:ext cx="1080120" cy="541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2010585" y="764124"/>
                <a:ext cx="1697319" cy="6486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4000" tIns="0" rIns="0" bIns="180000"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Umgebung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de-DE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85" y="764124"/>
                <a:ext cx="1697319" cy="648652"/>
              </a:xfrm>
              <a:prstGeom prst="rect">
                <a:avLst/>
              </a:prstGeom>
              <a:blipFill rotWithShape="1">
                <a:blip r:embed="rId4"/>
                <a:stretch>
                  <a:fillRect t="-367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4398345" y="2024844"/>
                <a:ext cx="961362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IMU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</m:t>
                          </m:r>
                          <m: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400" b="0" i="0" spc="-1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45" y="2024844"/>
                <a:ext cx="961362" cy="504056"/>
              </a:xfrm>
              <a:prstGeom prst="rect">
                <a:avLst/>
              </a:prstGeom>
              <a:blipFill rotWithShape="1">
                <a:blip r:embed="rId5"/>
                <a:stretch>
                  <a:fillRect t="-117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940152" y="875497"/>
                <a:ext cx="1296144" cy="5693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Bildauswertung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&lt; 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u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o</m:t>
                      </m:r>
                      <m:r>
                        <m:rPr>
                          <m:nor/>
                        </m:rPr>
                        <a:rPr lang="de-DE" sz="1400" b="0" i="0" spc="-100" smtClean="0">
                          <a:solidFill>
                            <a:schemeClr val="tx1"/>
                          </a:solidFill>
                          <a:latin typeface="Cambria Math"/>
                        </a:rPr>
                        <m:t> &gt;</m:t>
                      </m:r>
                    </m:oMath>
                  </m:oMathPara>
                </a14:m>
                <a:endParaRPr lang="de-DE" sz="1400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75497"/>
                <a:ext cx="1296144" cy="569342"/>
              </a:xfrm>
              <a:prstGeom prst="rect">
                <a:avLst/>
              </a:prstGeom>
              <a:blipFill rotWithShape="1">
                <a:blip r:embed="rId6"/>
                <a:stretch>
                  <a:fillRect l="-930" r="-1395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2518726" y="1830948"/>
            <a:ext cx="1312732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C00000"/>
                </a:solidFill>
              </a:rPr>
              <a:t>Zeitkontinuierlich</a:t>
            </a:r>
            <a:endParaRPr lang="de-DE" sz="1400" b="1" dirty="0">
              <a:solidFill>
                <a:srgbClr val="C00000"/>
              </a:solidFill>
            </a:endParaRPr>
          </a:p>
        </p:txBody>
      </p:sp>
      <p:cxnSp>
        <p:nvCxnSpPr>
          <p:cNvPr id="14" name="Gerade Verbindung mit Pfeil 13"/>
          <p:cNvCxnSpPr>
            <a:stCxn id="4" idx="3"/>
            <a:endCxn id="7" idx="1"/>
          </p:cNvCxnSpPr>
          <p:nvPr/>
        </p:nvCxnSpPr>
        <p:spPr>
          <a:xfrm>
            <a:off x="3707904" y="2276872"/>
            <a:ext cx="6904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3"/>
          <p:cNvCxnSpPr>
            <a:stCxn id="4" idx="3"/>
            <a:endCxn id="20" idx="1"/>
          </p:cNvCxnSpPr>
          <p:nvPr/>
        </p:nvCxnSpPr>
        <p:spPr>
          <a:xfrm flipV="1">
            <a:off x="3707904" y="1340188"/>
            <a:ext cx="648072" cy="9366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3"/>
          <p:cNvCxnSpPr>
            <a:endCxn id="27" idx="1"/>
          </p:cNvCxnSpPr>
          <p:nvPr/>
        </p:nvCxnSpPr>
        <p:spPr>
          <a:xfrm>
            <a:off x="3705225" y="980148"/>
            <a:ext cx="650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/>
          <p:cNvGrpSpPr/>
          <p:nvPr/>
        </p:nvGrpSpPr>
        <p:grpSpPr>
          <a:xfrm>
            <a:off x="4355976" y="868775"/>
            <a:ext cx="1046101" cy="576064"/>
            <a:chOff x="4355976" y="868775"/>
            <a:chExt cx="1046101" cy="576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/>
                <p:cNvSpPr/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Kamera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C</m:t>
                            </m:r>
                            <m: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A</m:t>
                            </m:r>
                            <m: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868775"/>
                  <a:ext cx="1046101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hteck 19"/>
            <p:cNvSpPr/>
            <p:nvPr/>
          </p:nvSpPr>
          <p:spPr>
            <a:xfrm>
              <a:off x="4355976" y="1235537"/>
              <a:ext cx="216024" cy="209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355976" y="875497"/>
              <a:ext cx="216024" cy="209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1" name="Gerade Verbindung mit Pfeil 30"/>
          <p:cNvCxnSpPr>
            <a:stCxn id="5" idx="1"/>
            <a:endCxn id="4" idx="1"/>
          </p:cNvCxnSpPr>
          <p:nvPr/>
        </p:nvCxnSpPr>
        <p:spPr>
          <a:xfrm rot="10800000">
            <a:off x="2627784" y="2276872"/>
            <a:ext cx="3308196" cy="541940"/>
          </a:xfrm>
          <a:prstGeom prst="bentConnector3">
            <a:avLst>
              <a:gd name="adj1" fmla="val 11017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ylinder 34"/>
          <p:cNvSpPr/>
          <p:nvPr/>
        </p:nvSpPr>
        <p:spPr>
          <a:xfrm>
            <a:off x="2242313" y="842720"/>
            <a:ext cx="396044" cy="392683"/>
          </a:xfrm>
          <a:prstGeom prst="ca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052392" y="1238409"/>
            <a:ext cx="904094" cy="153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Kartendatenbank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13"/>
          <p:cNvCxnSpPr>
            <a:stCxn id="8" idx="3"/>
            <a:endCxn id="9" idx="1"/>
          </p:cNvCxnSpPr>
          <p:nvPr/>
        </p:nvCxnSpPr>
        <p:spPr>
          <a:xfrm>
            <a:off x="5402077" y="1156807"/>
            <a:ext cx="538075" cy="33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 44"/>
          <p:cNvSpPr/>
          <p:nvPr/>
        </p:nvSpPr>
        <p:spPr>
          <a:xfrm>
            <a:off x="5402580" y="867584"/>
            <a:ext cx="533400" cy="160035"/>
          </a:xfrm>
          <a:custGeom>
            <a:avLst/>
            <a:gdLst>
              <a:gd name="connsiteX0" fmla="*/ 0 w 533400"/>
              <a:gd name="connsiteY0" fmla="*/ 160035 h 160035"/>
              <a:gd name="connsiteX1" fmla="*/ 190500 w 533400"/>
              <a:gd name="connsiteY1" fmla="*/ 15 h 160035"/>
              <a:gd name="connsiteX2" fmla="*/ 533400 w 533400"/>
              <a:gd name="connsiteY2" fmla="*/ 152415 h 16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60035">
                <a:moveTo>
                  <a:pt x="0" y="160035"/>
                </a:moveTo>
                <a:cubicBezTo>
                  <a:pt x="50800" y="80660"/>
                  <a:pt x="101600" y="1285"/>
                  <a:pt x="190500" y="15"/>
                </a:cubicBezTo>
                <a:cubicBezTo>
                  <a:pt x="279400" y="-1255"/>
                  <a:pt x="406400" y="75580"/>
                  <a:pt x="533400" y="152415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359706" y="484590"/>
            <a:ext cx="503471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Trigger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7" idx="3"/>
            <a:endCxn id="51" idx="1"/>
          </p:cNvCxnSpPr>
          <p:nvPr/>
        </p:nvCxnSpPr>
        <p:spPr>
          <a:xfrm flipV="1">
            <a:off x="5359707" y="2276311"/>
            <a:ext cx="1074569" cy="5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/>
          <p:cNvGrpSpPr/>
          <p:nvPr/>
        </p:nvGrpSpPr>
        <p:grpSpPr>
          <a:xfrm>
            <a:off x="6434276" y="1800099"/>
            <a:ext cx="1440160" cy="595006"/>
            <a:chOff x="6444208" y="1952836"/>
            <a:chExt cx="1440160" cy="595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Navigation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  <m: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</m:t>
                            </m:r>
                            <m: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400" b="0" i="0" spc="-1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1952836"/>
                  <a:ext cx="1440160" cy="5950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hteck 50"/>
            <p:cNvSpPr/>
            <p:nvPr/>
          </p:nvSpPr>
          <p:spPr>
            <a:xfrm>
              <a:off x="6444208" y="2324397"/>
              <a:ext cx="216024" cy="209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444208" y="1956197"/>
              <a:ext cx="216024" cy="209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Gerade Verbindung mit Pfeil 13"/>
          <p:cNvCxnSpPr>
            <a:stCxn id="9" idx="3"/>
            <a:endCxn id="52" idx="1"/>
          </p:cNvCxnSpPr>
          <p:nvPr/>
        </p:nvCxnSpPr>
        <p:spPr>
          <a:xfrm flipH="1">
            <a:off x="6434276" y="1160168"/>
            <a:ext cx="802020" cy="747943"/>
          </a:xfrm>
          <a:prstGeom prst="bentConnector5">
            <a:avLst>
              <a:gd name="adj1" fmla="val -28503"/>
              <a:gd name="adj2" fmla="val 62034"/>
              <a:gd name="adj3" fmla="val 12850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10" idx="3"/>
            <a:endCxn id="5" idx="3"/>
          </p:cNvCxnSpPr>
          <p:nvPr/>
        </p:nvCxnSpPr>
        <p:spPr>
          <a:xfrm flipH="1">
            <a:off x="7016100" y="2097602"/>
            <a:ext cx="858336" cy="721210"/>
          </a:xfrm>
          <a:prstGeom prst="bentConnector3">
            <a:avLst>
              <a:gd name="adj1" fmla="val -2663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009080" y="225401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2344121" y="3141548"/>
            <a:ext cx="1143390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</a:t>
            </a:r>
            <a:r>
              <a:rPr lang="de-DE" sz="1400" b="1" dirty="0" smtClean="0">
                <a:solidFill>
                  <a:schemeClr val="bg1"/>
                </a:solidFill>
              </a:rPr>
              <a:t>hysik-Modelle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4260563" y="3141548"/>
            <a:ext cx="1173014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Sensor-Modelle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52078" y="3141548"/>
            <a:ext cx="1415196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Algorithmik</a:t>
            </a:r>
            <a:r>
              <a:rPr lang="de-DE" sz="1400" b="1" dirty="0" smtClean="0">
                <a:solidFill>
                  <a:schemeClr val="bg1"/>
                </a:solidFill>
              </a:rPr>
              <a:t>-Blöcke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0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00362"/>
            <a:ext cx="6624736" cy="4457276"/>
          </a:xfrm>
          <a:prstGeom prst="rect">
            <a:avLst/>
          </a:prstGeom>
        </p:spPr>
      </p:pic>
      <p:sp>
        <p:nvSpPr>
          <p:cNvPr id="5" name="Geschweifte Klammer links 4"/>
          <p:cNvSpPr/>
          <p:nvPr/>
        </p:nvSpPr>
        <p:spPr>
          <a:xfrm>
            <a:off x="1193351" y="1988840"/>
            <a:ext cx="144016" cy="3384376"/>
          </a:xfrm>
          <a:prstGeom prst="leftBrace">
            <a:avLst>
              <a:gd name="adj1" fmla="val 46052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278776" y="3573306"/>
            <a:ext cx="1634230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Visualisierungsbereich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13522" y="1635150"/>
            <a:ext cx="1080120" cy="25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484142" y="984918"/>
            <a:ext cx="1587550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Simulationssteuerung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0" name="Gerade Verbindung 9"/>
          <p:cNvCxnSpPr>
            <a:endCxn id="4" idx="0"/>
          </p:cNvCxnSpPr>
          <p:nvPr/>
        </p:nvCxnSpPr>
        <p:spPr>
          <a:xfrm flipV="1">
            <a:off x="4283968" y="1200362"/>
            <a:ext cx="288032" cy="434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279922" y="5426100"/>
            <a:ext cx="3634978" cy="2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765846" y="5639680"/>
            <a:ext cx="663130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Zeitleiste</a:t>
            </a:r>
            <a:endParaRPr lang="de-DE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/>
              <p:cNvSpPr/>
              <p:nvPr/>
            </p:nvSpPr>
            <p:spPr>
              <a:xfrm>
                <a:off x="4771380" y="5734490"/>
                <a:ext cx="1221552" cy="21544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rgbClr val="FF0000"/>
                    </a:solidFill>
                  </a:rPr>
                  <a:t>Simulationszeit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80" y="5734490"/>
                <a:ext cx="12215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8500" t="-25714" r="-3500" b="-4857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V="1">
            <a:off x="5220072" y="5626100"/>
            <a:ext cx="0" cy="12130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011290" y="4581128"/>
            <a:ext cx="1823704" cy="43088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Visualisierungselemente </a:t>
            </a:r>
          </a:p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ein-/ausblenden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4644008" y="1875582"/>
            <a:ext cx="1236092" cy="66441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918200" y="2171948"/>
            <a:ext cx="2006600" cy="29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300192" y="1569118"/>
            <a:ext cx="1600631" cy="43088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Anzeige w</a:t>
            </a:r>
            <a:r>
              <a:rPr lang="de-DE" sz="1400" dirty="0" smtClean="0">
                <a:solidFill>
                  <a:srgbClr val="FF0000"/>
                </a:solidFill>
              </a:rPr>
              <a:t>eiterer 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Visualisierungsfenster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797822" y="1635150"/>
            <a:ext cx="710282" cy="25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138158" y="1567805"/>
            <a:ext cx="176330" cy="30777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2000" dirty="0" smtClean="0">
                <a:solidFill>
                  <a:srgbClr val="FF0000"/>
                </a:solidFill>
              </a:rPr>
              <a:t>…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31" name="Gerade Verbindung 30"/>
          <p:cNvCxnSpPr>
            <a:stCxn id="28" idx="3"/>
          </p:cNvCxnSpPr>
          <p:nvPr/>
        </p:nvCxnSpPr>
        <p:spPr>
          <a:xfrm>
            <a:off x="5508104" y="1763725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 flipV="1">
            <a:off x="2901950" y="1168400"/>
            <a:ext cx="285750" cy="514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1645166" y="984918"/>
            <a:ext cx="1393458" cy="2154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Videoaufzeichnung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925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Seemann</dc:creator>
  <cp:lastModifiedBy>Martin Seemann</cp:lastModifiedBy>
  <cp:revision>18</cp:revision>
  <dcterms:created xsi:type="dcterms:W3CDTF">2013-07-04T11:43:42Z</dcterms:created>
  <dcterms:modified xsi:type="dcterms:W3CDTF">2013-07-05T14:43:56Z</dcterms:modified>
</cp:coreProperties>
</file>