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9" r:id="rId6"/>
    <p:sldId id="270" r:id="rId7"/>
    <p:sldId id="263" r:id="rId8"/>
    <p:sldId id="268" r:id="rId9"/>
    <p:sldId id="264" r:id="rId10"/>
    <p:sldId id="27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C9BA-8629-4A38-A54D-B94F0549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431BC-6A2D-4854-B917-A85CBD56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9DBD4-2A44-4403-96F9-80EEF903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34596-E356-45DB-B2B4-771A3483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C483F-4AAE-4753-8281-09B3330F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846B9-5DBA-4E2C-A826-C20C903E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F60F5F-6B21-4F74-A20E-57B7E1EA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80158-80A0-432D-AB0D-8561C4BF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5005B-BBBB-42B7-B33E-4D2C1CE8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D7F71-4704-4003-82D3-4299391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137D97-105D-453D-9061-2F149E6B1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66509-68FC-4CDC-8BFD-DE5D16206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C553-E36C-4F54-961A-EC2DAF54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61AB3-15F4-45EB-B06B-38C5CE27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A74EF-AF9A-45BD-9E8A-1B8D587B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1631-808F-4E69-A10E-82650209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E1641-3B22-4F5C-AE30-B308746D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AE562-DC2B-491B-AC57-E87071E3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452A3-C289-4C9B-990A-75F07BF1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54030-015E-4317-B6B3-83625816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DD0B5-D5E8-45AA-890B-2A74BCA7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AC778-F7B7-497E-A4F1-73636127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986BA-4876-47A7-9320-42AAFAD7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7BCF3-10BF-4CBE-B929-9860D191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95EC0-F901-42CE-A506-85ED8267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6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5B777-82D5-4291-83D1-48A46A57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D912C-FF21-4466-A1FA-06CBEFF20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C4A629-58A1-4054-8F63-82906746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F4D7F-57E0-4B9B-A2B8-1684CE9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2A277-EBBE-475C-BFA4-43DC9D9C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2EB75-0B0D-4E5D-92BB-D9E28646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A2C9D-44D7-4494-B677-78B3A8D8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B9043-F559-42AA-ACCF-0D085BD9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A05D2-E173-4D8F-A8CD-FB5326CFF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2FE7A9-C0A4-4E99-BFDB-DE4B6FEB3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75A59-5EAB-47CD-8656-26E351AE4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FF6AC-A23E-45C4-9C97-6B34DE99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5020C-D812-4107-A89C-0BEDFB15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0C0974-3CB3-4584-B079-5308140C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59F7D-99DC-4E9A-B517-14CB5C5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67D36C-0D40-415B-A68D-D8C4B0A3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A6132-B368-4E41-BF12-BF049906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D7D00-48BD-4EA7-BD78-AD7B360B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D46E5-E862-4DC0-BE9E-EA8A5A37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D73BFE-D218-4808-A3E3-807E5F7E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15F2C-4CCD-48BB-B984-D8C396FF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0AFFD-DDB5-4539-A30A-668DD8A9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75E75-506E-4B14-B842-6944F964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EFD19-2C54-4A5E-BD7B-214CF0E0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2F33B-BD34-495D-B561-4E656901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6BB43-9294-4F83-B4BC-21DA3840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3A45F-DD93-4CA2-B07C-81D6CB94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7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8695B-6F24-4342-96C0-CFAA1ED3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431E2C-CF46-47E8-98DC-0955A272C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66F2D-567C-41C9-A577-056F0C91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1D077-4F47-4CE2-97C4-FC3940C6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B475C-B0DE-4480-BF5E-D1A350F2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5A277-5EF6-4A66-84E6-9C0B8081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E2682-FAC7-40E8-8B93-8ADE3B4B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FB54A-E0C6-4034-9811-909C3475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BA069-2A29-471A-9469-DDC822E90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9D84-CFF4-49D4-AE19-340BB8BB6509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4670D-9579-4E17-9CD9-C92D9DE56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F3663-8D61-4EFC-849F-0CE4C906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11DE-0DD2-4C27-9C65-8B8D6E74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48395-53BA-473D-BC9F-A6727D47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17806"/>
          </a:xfrm>
        </p:spPr>
        <p:txBody>
          <a:bodyPr/>
          <a:lstStyle/>
          <a:p>
            <a:r>
              <a:rPr lang="en-US" altLang="ko-KR" b="1" dirty="0"/>
              <a:t>WEB PROJECT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5DF0C-CD2E-4D52-A4EF-682950C90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펜싱 클럽 소개 웹페이지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하병노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195C41-E198-443A-ADBD-AECB470ABC61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87A10-AFE7-4D20-93DA-078069EA319F}"/>
              </a:ext>
            </a:extLst>
          </p:cNvPr>
          <p:cNvSpPr/>
          <p:nvPr/>
        </p:nvSpPr>
        <p:spPr>
          <a:xfrm>
            <a:off x="0" y="6756267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8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sz="1200" b="1" dirty="0"/>
              <a:t>ONE DAY CLASS</a:t>
            </a:r>
          </a:p>
          <a:p>
            <a:r>
              <a:rPr lang="ko-KR" altLang="en-US" sz="1200" b="1" dirty="0"/>
              <a:t>예약 확인</a:t>
            </a:r>
            <a:endParaRPr lang="en-US" altLang="ko-KR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C392C6-0B3D-4FE4-BD40-EE13F5570BFE}"/>
              </a:ext>
            </a:extLst>
          </p:cNvPr>
          <p:cNvSpPr/>
          <p:nvPr/>
        </p:nvSpPr>
        <p:spPr>
          <a:xfrm>
            <a:off x="4841945" y="550341"/>
            <a:ext cx="1891416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A65EF2-0011-4EBE-9C9F-B6CEE8BA5D62}"/>
              </a:ext>
            </a:extLst>
          </p:cNvPr>
          <p:cNvSpPr/>
          <p:nvPr/>
        </p:nvSpPr>
        <p:spPr>
          <a:xfrm>
            <a:off x="3452327" y="2673091"/>
            <a:ext cx="4670652" cy="1794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일일 체험 신청이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6B91BC3D-2364-489C-B5B3-6274672A234C}"/>
              </a:ext>
            </a:extLst>
          </p:cNvPr>
          <p:cNvSpPr/>
          <p:nvPr/>
        </p:nvSpPr>
        <p:spPr>
          <a:xfrm>
            <a:off x="8604147" y="2605212"/>
            <a:ext cx="2214726" cy="1318626"/>
          </a:xfrm>
          <a:prstGeom prst="wedgeRectCallout">
            <a:avLst>
              <a:gd name="adj1" fmla="val -64472"/>
              <a:gd name="adj2" fmla="val -70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 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안내 문구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5CD0-F056-417A-B6A5-66F748BB09D6}"/>
              </a:ext>
            </a:extLst>
          </p:cNvPr>
          <p:cNvSpPr txBox="1"/>
          <p:nvPr/>
        </p:nvSpPr>
        <p:spPr>
          <a:xfrm>
            <a:off x="7973515" y="3063234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4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sz="1400" b="1" dirty="0"/>
              <a:t>FAQ</a:t>
            </a:r>
            <a:endParaRPr lang="ko-KR" altLang="en-US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0E9F37-0E94-446C-AF84-4309F03FDCB0}"/>
              </a:ext>
            </a:extLst>
          </p:cNvPr>
          <p:cNvSpPr/>
          <p:nvPr/>
        </p:nvSpPr>
        <p:spPr>
          <a:xfrm>
            <a:off x="5150292" y="588234"/>
            <a:ext cx="1891416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9D847D-EC53-4FB0-B3AD-21540962C1D0}"/>
              </a:ext>
            </a:extLst>
          </p:cNvPr>
          <p:cNvSpPr/>
          <p:nvPr/>
        </p:nvSpPr>
        <p:spPr>
          <a:xfrm>
            <a:off x="1779705" y="1783557"/>
            <a:ext cx="8632589" cy="438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키워드 검색 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09609C-F0E7-4973-A5C8-1D2540B1ED83}"/>
              </a:ext>
            </a:extLst>
          </p:cNvPr>
          <p:cNvSpPr/>
          <p:nvPr/>
        </p:nvSpPr>
        <p:spPr>
          <a:xfrm>
            <a:off x="1779705" y="2394104"/>
            <a:ext cx="8632589" cy="3875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자주 묻는 질문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A41FD-6F92-4161-BA86-B2BA94BECD6F}"/>
              </a:ext>
            </a:extLst>
          </p:cNvPr>
          <p:cNvSpPr txBox="1"/>
          <p:nvPr/>
        </p:nvSpPr>
        <p:spPr>
          <a:xfrm>
            <a:off x="1630241" y="1629668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06585D-2A08-4949-80FD-38E2E86E5FE2}"/>
              </a:ext>
            </a:extLst>
          </p:cNvPr>
          <p:cNvSpPr/>
          <p:nvPr/>
        </p:nvSpPr>
        <p:spPr>
          <a:xfrm>
            <a:off x="161896" y="2222204"/>
            <a:ext cx="1429555" cy="1860697"/>
          </a:xfrm>
          <a:prstGeom prst="wedgeRectCallout">
            <a:avLst>
              <a:gd name="adj1" fmla="val 53043"/>
              <a:gd name="adj2" fmla="val -667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입력하면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해당하는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질문이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아래 테이블에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9C9581C3-D65F-4C8C-AEC6-AB8551A3C7AD}"/>
              </a:ext>
            </a:extLst>
          </p:cNvPr>
          <p:cNvSpPr/>
          <p:nvPr/>
        </p:nvSpPr>
        <p:spPr>
          <a:xfrm>
            <a:off x="10688017" y="2420684"/>
            <a:ext cx="1429555" cy="1711842"/>
          </a:xfrm>
          <a:prstGeom prst="wedgeRectCallout">
            <a:avLst>
              <a:gd name="adj1" fmla="val -59266"/>
              <a:gd name="adj2" fmla="val -325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왼쪽에 질문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오른쪽에 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8046C-13B8-4D5B-BF29-885CE7AB098F}"/>
              </a:ext>
            </a:extLst>
          </p:cNvPr>
          <p:cNvSpPr txBox="1"/>
          <p:nvPr/>
        </p:nvSpPr>
        <p:spPr>
          <a:xfrm>
            <a:off x="10262830" y="2704280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sz="1400" b="1" dirty="0"/>
              <a:t>LOCATION</a:t>
            </a:r>
            <a:endParaRPr lang="ko-KR" altLang="en-US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36BF86-6BA1-481C-9434-71317FC87EC0}"/>
              </a:ext>
            </a:extLst>
          </p:cNvPr>
          <p:cNvSpPr/>
          <p:nvPr/>
        </p:nvSpPr>
        <p:spPr>
          <a:xfrm>
            <a:off x="5150292" y="588234"/>
            <a:ext cx="1891416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7DD0C4-5F0C-4E9C-93EC-E3C8E6CD79DF}"/>
              </a:ext>
            </a:extLst>
          </p:cNvPr>
          <p:cNvSpPr/>
          <p:nvPr/>
        </p:nvSpPr>
        <p:spPr>
          <a:xfrm>
            <a:off x="1779705" y="1645333"/>
            <a:ext cx="8632589" cy="3258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GOOGLE map API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D988FC-D598-4ACA-B858-2DF167912BED}"/>
              </a:ext>
            </a:extLst>
          </p:cNvPr>
          <p:cNvSpPr/>
          <p:nvPr/>
        </p:nvSpPr>
        <p:spPr>
          <a:xfrm>
            <a:off x="1779705" y="5147707"/>
            <a:ext cx="8632589" cy="1122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간단한 주소 및 전화번호 표시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4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48395-53BA-473D-BC9F-A6727D47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1944"/>
            <a:ext cx="9144000" cy="1517806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195C41-E198-443A-ADBD-AECB470ABC61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87A10-AFE7-4D20-93DA-078069EA319F}"/>
              </a:ext>
            </a:extLst>
          </p:cNvPr>
          <p:cNvSpPr/>
          <p:nvPr/>
        </p:nvSpPr>
        <p:spPr>
          <a:xfrm>
            <a:off x="0" y="6756267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흐름도</a:t>
            </a:r>
            <a:endParaRPr lang="en-US" altLang="ko-KR" b="1" dirty="0"/>
          </a:p>
          <a:p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B5ECB1-BD86-4521-8DEF-07228370F9C8}"/>
              </a:ext>
            </a:extLst>
          </p:cNvPr>
          <p:cNvSpPr/>
          <p:nvPr/>
        </p:nvSpPr>
        <p:spPr>
          <a:xfrm>
            <a:off x="5329706" y="1566802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57712BF-87EE-40D0-B0E6-5FD9B249DDE1}"/>
              </a:ext>
            </a:extLst>
          </p:cNvPr>
          <p:cNvSpPr/>
          <p:nvPr/>
        </p:nvSpPr>
        <p:spPr>
          <a:xfrm>
            <a:off x="3493818" y="2793819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ABOUT US</a:t>
            </a:r>
            <a:endParaRPr lang="ko-KR" altLang="en-US" sz="16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289E304-72E6-49D7-9C7B-847270D6EE5B}"/>
              </a:ext>
            </a:extLst>
          </p:cNvPr>
          <p:cNvSpPr/>
          <p:nvPr/>
        </p:nvSpPr>
        <p:spPr>
          <a:xfrm>
            <a:off x="7165594" y="2793819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F&amp;Q</a:t>
            </a:r>
            <a:endParaRPr lang="ko-KR" altLang="en-US" sz="16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8EF3B8B-61E9-479C-8CF8-8037E13E8565}"/>
              </a:ext>
            </a:extLst>
          </p:cNvPr>
          <p:cNvSpPr/>
          <p:nvPr/>
        </p:nvSpPr>
        <p:spPr>
          <a:xfrm>
            <a:off x="5329706" y="2793819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ONE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DAY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CLASS</a:t>
            </a:r>
            <a:endParaRPr lang="ko-KR" altLang="en-US" sz="12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0D629D0-D91E-47AE-84DD-BD563911448C}"/>
              </a:ext>
            </a:extLst>
          </p:cNvPr>
          <p:cNvSpPr/>
          <p:nvPr/>
        </p:nvSpPr>
        <p:spPr>
          <a:xfrm>
            <a:off x="9001482" y="2793819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LOCATION</a:t>
            </a:r>
            <a:endParaRPr lang="ko-KR" altLang="en-US" sz="1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68B2D2C-EFEB-4538-B1DF-384B1A141F75}"/>
              </a:ext>
            </a:extLst>
          </p:cNvPr>
          <p:cNvSpPr/>
          <p:nvPr/>
        </p:nvSpPr>
        <p:spPr>
          <a:xfrm>
            <a:off x="1657931" y="2793819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HOME</a:t>
            </a:r>
            <a:endParaRPr lang="ko-KR" altLang="en-US" sz="16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00FEDE9-36F3-44E0-AE5F-A7D2FCFDD5D4}"/>
              </a:ext>
            </a:extLst>
          </p:cNvPr>
          <p:cNvSpPr/>
          <p:nvPr/>
        </p:nvSpPr>
        <p:spPr>
          <a:xfrm>
            <a:off x="3493818" y="3680578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</a:t>
            </a:r>
            <a:endParaRPr lang="ko-KR" altLang="en-US" sz="16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EBF29D4-F206-4422-A336-44898816107E}"/>
              </a:ext>
            </a:extLst>
          </p:cNvPr>
          <p:cNvSpPr/>
          <p:nvPr/>
        </p:nvSpPr>
        <p:spPr>
          <a:xfrm>
            <a:off x="5329706" y="3680578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일일 체험 신청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84EC8A6-1189-432E-8094-AEDB91B40F5D}"/>
              </a:ext>
            </a:extLst>
          </p:cNvPr>
          <p:cNvSpPr/>
          <p:nvPr/>
        </p:nvSpPr>
        <p:spPr>
          <a:xfrm>
            <a:off x="5329705" y="4524815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메인으로 돌아가기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B8AD91B-0BE2-449F-A81B-21AF701B7AD7}"/>
              </a:ext>
            </a:extLst>
          </p:cNvPr>
          <p:cNvCxnSpPr>
            <a:stCxn id="3" idx="2"/>
            <a:endCxn id="55" idx="0"/>
          </p:cNvCxnSpPr>
          <p:nvPr/>
        </p:nvCxnSpPr>
        <p:spPr>
          <a:xfrm rot="5400000">
            <a:off x="3850754" y="548572"/>
            <a:ext cx="818719" cy="3671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0EEEA8F-3769-4101-816B-259B368933B9}"/>
              </a:ext>
            </a:extLst>
          </p:cNvPr>
          <p:cNvCxnSpPr>
            <a:stCxn id="3" idx="2"/>
            <a:endCxn id="46" idx="0"/>
          </p:cNvCxnSpPr>
          <p:nvPr/>
        </p:nvCxnSpPr>
        <p:spPr>
          <a:xfrm rot="5400000">
            <a:off x="4768697" y="1466515"/>
            <a:ext cx="818719" cy="1835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A79458B-38B3-469C-9D46-801BE4B14924}"/>
              </a:ext>
            </a:extLst>
          </p:cNvPr>
          <p:cNvCxnSpPr>
            <a:stCxn id="3" idx="2"/>
            <a:endCxn id="48" idx="0"/>
          </p:cNvCxnSpPr>
          <p:nvPr/>
        </p:nvCxnSpPr>
        <p:spPr>
          <a:xfrm rot="16200000" flipH="1">
            <a:off x="6604585" y="1466515"/>
            <a:ext cx="818719" cy="1835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49C095F-1D53-44C9-A4F2-E387C8B2389D}"/>
              </a:ext>
            </a:extLst>
          </p:cNvPr>
          <p:cNvCxnSpPr>
            <a:stCxn id="3" idx="2"/>
            <a:endCxn id="53" idx="0"/>
          </p:cNvCxnSpPr>
          <p:nvPr/>
        </p:nvCxnSpPr>
        <p:spPr>
          <a:xfrm rot="16200000" flipH="1">
            <a:off x="7522529" y="548571"/>
            <a:ext cx="818719" cy="3671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506649-BEB1-4B08-A55A-0F6724D1C276}"/>
              </a:ext>
            </a:extLst>
          </p:cNvPr>
          <p:cNvCxnSpPr>
            <a:stCxn id="3" idx="2"/>
            <a:endCxn id="50" idx="0"/>
          </p:cNvCxnSpPr>
          <p:nvPr/>
        </p:nvCxnSpPr>
        <p:spPr>
          <a:xfrm>
            <a:off x="6096000" y="1975100"/>
            <a:ext cx="0" cy="8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C1E621-9C60-4972-9CD9-067F583F15DF}"/>
              </a:ext>
            </a:extLst>
          </p:cNvPr>
          <p:cNvCxnSpPr>
            <a:stCxn id="46" idx="2"/>
            <a:endCxn id="57" idx="0"/>
          </p:cNvCxnSpPr>
          <p:nvPr/>
        </p:nvCxnSpPr>
        <p:spPr>
          <a:xfrm>
            <a:off x="4260112" y="3202117"/>
            <a:ext cx="0" cy="47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0D58E3-8565-4A0C-ADC5-EA2E6EDFE0C4}"/>
              </a:ext>
            </a:extLst>
          </p:cNvPr>
          <p:cNvCxnSpPr>
            <a:stCxn id="50" idx="2"/>
            <a:endCxn id="58" idx="0"/>
          </p:cNvCxnSpPr>
          <p:nvPr/>
        </p:nvCxnSpPr>
        <p:spPr>
          <a:xfrm>
            <a:off x="6096000" y="3202117"/>
            <a:ext cx="0" cy="47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FEA381-19E2-4169-9265-CEA08B8E8AD1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6095999" y="4088876"/>
            <a:ext cx="1" cy="43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B7DCF7A-36CF-4886-A990-71AC8D4773F9}"/>
              </a:ext>
            </a:extLst>
          </p:cNvPr>
          <p:cNvSpPr/>
          <p:nvPr/>
        </p:nvSpPr>
        <p:spPr>
          <a:xfrm>
            <a:off x="7165593" y="3680577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</a:t>
            </a:r>
            <a:endParaRPr lang="ko-KR" altLang="en-US" sz="14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74D5F90-9074-4555-8DC9-4C51EE4A030F}"/>
              </a:ext>
            </a:extLst>
          </p:cNvPr>
          <p:cNvSpPr/>
          <p:nvPr/>
        </p:nvSpPr>
        <p:spPr>
          <a:xfrm>
            <a:off x="9001478" y="3680577"/>
            <a:ext cx="1532587" cy="4082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</a:t>
            </a:r>
            <a:endParaRPr lang="ko-KR" altLang="en-US" sz="16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297CE79-96F5-4F4A-B0EB-9DBC17A957B5}"/>
              </a:ext>
            </a:extLst>
          </p:cNvPr>
          <p:cNvCxnSpPr>
            <a:stCxn id="53" idx="2"/>
            <a:endCxn id="83" idx="0"/>
          </p:cNvCxnSpPr>
          <p:nvPr/>
        </p:nvCxnSpPr>
        <p:spPr>
          <a:xfrm flipH="1">
            <a:off x="9767772" y="3202117"/>
            <a:ext cx="4" cy="4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9C6244-F73C-4671-A820-D333F7E6F211}"/>
              </a:ext>
            </a:extLst>
          </p:cNvPr>
          <p:cNvCxnSpPr>
            <a:stCxn id="48" idx="2"/>
            <a:endCxn id="82" idx="0"/>
          </p:cNvCxnSpPr>
          <p:nvPr/>
        </p:nvCxnSpPr>
        <p:spPr>
          <a:xfrm flipH="1">
            <a:off x="7931887" y="3202117"/>
            <a:ext cx="1" cy="4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CB9D79A-BCFA-4666-86DA-E205AFE47996}"/>
              </a:ext>
            </a:extLst>
          </p:cNvPr>
          <p:cNvCxnSpPr>
            <a:stCxn id="57" idx="2"/>
          </p:cNvCxnSpPr>
          <p:nvPr/>
        </p:nvCxnSpPr>
        <p:spPr>
          <a:xfrm rot="5400000">
            <a:off x="2201680" y="2885308"/>
            <a:ext cx="854865" cy="326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B9382C-1FD4-4FE9-BAAF-673FD6130656}"/>
              </a:ext>
            </a:extLst>
          </p:cNvPr>
          <p:cNvCxnSpPr>
            <a:cxnSpLocks/>
          </p:cNvCxnSpPr>
          <p:nvPr/>
        </p:nvCxnSpPr>
        <p:spPr>
          <a:xfrm flipV="1">
            <a:off x="998112" y="1770951"/>
            <a:ext cx="0" cy="317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1DE7D4-5A3C-43C3-98A2-EA46001939FE}"/>
              </a:ext>
            </a:extLst>
          </p:cNvPr>
          <p:cNvCxnSpPr>
            <a:endCxn id="3" idx="1"/>
          </p:cNvCxnSpPr>
          <p:nvPr/>
        </p:nvCxnSpPr>
        <p:spPr>
          <a:xfrm>
            <a:off x="998112" y="1770951"/>
            <a:ext cx="4331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490031-FA17-4722-917E-A2AE9ACD0AC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2424225" y="3202117"/>
            <a:ext cx="0" cy="174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DE2D129-DE40-406A-B95E-FBA68546D70B}"/>
              </a:ext>
            </a:extLst>
          </p:cNvPr>
          <p:cNvCxnSpPr>
            <a:stCxn id="82" idx="2"/>
          </p:cNvCxnSpPr>
          <p:nvPr/>
        </p:nvCxnSpPr>
        <p:spPr>
          <a:xfrm rot="16200000" flipH="1">
            <a:off x="9317306" y="2703456"/>
            <a:ext cx="854866" cy="36257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776DF4-A2E0-49C4-89F9-25F0AC1AF2F2}"/>
              </a:ext>
            </a:extLst>
          </p:cNvPr>
          <p:cNvCxnSpPr>
            <a:cxnSpLocks/>
          </p:cNvCxnSpPr>
          <p:nvPr/>
        </p:nvCxnSpPr>
        <p:spPr>
          <a:xfrm flipV="1">
            <a:off x="11557591" y="1770951"/>
            <a:ext cx="0" cy="317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75BA7B-2171-4C9F-B4CC-CDA7915D8564}"/>
              </a:ext>
            </a:extLst>
          </p:cNvPr>
          <p:cNvCxnSpPr/>
          <p:nvPr/>
        </p:nvCxnSpPr>
        <p:spPr>
          <a:xfrm flipH="1">
            <a:off x="6862292" y="1770951"/>
            <a:ext cx="469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229C1A5-9700-4B13-88B0-63BE3C60889E}"/>
              </a:ext>
            </a:extLst>
          </p:cNvPr>
          <p:cNvCxnSpPr>
            <a:stCxn id="83" idx="2"/>
          </p:cNvCxnSpPr>
          <p:nvPr/>
        </p:nvCxnSpPr>
        <p:spPr>
          <a:xfrm flipH="1">
            <a:off x="9767771" y="4088875"/>
            <a:ext cx="1" cy="85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C4C1D2D-7193-4FE9-96C5-FE6B748FADF9}"/>
              </a:ext>
            </a:extLst>
          </p:cNvPr>
          <p:cNvCxnSpPr>
            <a:stCxn id="60" idx="2"/>
          </p:cNvCxnSpPr>
          <p:nvPr/>
        </p:nvCxnSpPr>
        <p:spPr>
          <a:xfrm rot="5400000">
            <a:off x="3169400" y="2761826"/>
            <a:ext cx="755313" cy="50978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DDCFE4-614C-485D-A3A8-2E1AC3C607A9}"/>
              </a:ext>
            </a:extLst>
          </p:cNvPr>
          <p:cNvCxnSpPr>
            <a:cxnSpLocks/>
          </p:cNvCxnSpPr>
          <p:nvPr/>
        </p:nvCxnSpPr>
        <p:spPr>
          <a:xfrm flipV="1">
            <a:off x="998112" y="4933113"/>
            <a:ext cx="0" cy="75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0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</a:p>
          <a:p>
            <a:r>
              <a:rPr lang="en-US" altLang="ko-KR" sz="1400" b="1" dirty="0"/>
              <a:t>Main</a:t>
            </a:r>
          </a:p>
          <a:p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29A6E-64C0-4031-8E01-391FD245FDF9}"/>
              </a:ext>
            </a:extLst>
          </p:cNvPr>
          <p:cNvSpPr txBox="1"/>
          <p:nvPr/>
        </p:nvSpPr>
        <p:spPr>
          <a:xfrm>
            <a:off x="2031999" y="1965826"/>
            <a:ext cx="8128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펜싱 관련 이미지</a:t>
            </a:r>
            <a:r>
              <a:rPr lang="en-US" altLang="ko-KR" dirty="0"/>
              <a:t> </a:t>
            </a:r>
            <a:r>
              <a:rPr lang="ko-KR" altLang="en-US" dirty="0"/>
              <a:t>슬라이드</a:t>
            </a:r>
            <a:endParaRPr lang="en-US" altLang="ko-KR" dirty="0"/>
          </a:p>
          <a:p>
            <a:pPr algn="ctr"/>
            <a:r>
              <a:rPr lang="ko-KR" altLang="en-US" dirty="0"/>
              <a:t>펜싱관련 어록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34BE4-F474-4E1C-888C-3BC5404299FA}"/>
              </a:ext>
            </a:extLst>
          </p:cNvPr>
          <p:cNvSpPr txBox="1"/>
          <p:nvPr/>
        </p:nvSpPr>
        <p:spPr>
          <a:xfrm>
            <a:off x="10010535" y="3372486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6888ED93-95F3-4AD3-BC9C-57E4416A5293}"/>
              </a:ext>
            </a:extLst>
          </p:cNvPr>
          <p:cNvSpPr/>
          <p:nvPr/>
        </p:nvSpPr>
        <p:spPr>
          <a:xfrm>
            <a:off x="10458893" y="2079195"/>
            <a:ext cx="1566531" cy="3055037"/>
          </a:xfrm>
          <a:prstGeom prst="wedgeRectCallout">
            <a:avLst>
              <a:gd name="adj1" fmla="val -61765"/>
              <a:gd name="adj2" fmla="val -74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장의 이미지를 슬라이드로 제작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양쪽에 아이콘으로 버튼을 만들어 슬라이드를 </a:t>
            </a:r>
            <a:r>
              <a:rPr lang="ko-KR" altLang="en-US" sz="1400" dirty="0" err="1">
                <a:solidFill>
                  <a:schemeClr val="tx1"/>
                </a:solidFill>
              </a:rPr>
              <a:t>넘길수</a:t>
            </a:r>
            <a:r>
              <a:rPr lang="ko-KR" altLang="en-US" sz="1400" dirty="0">
                <a:solidFill>
                  <a:schemeClr val="tx1"/>
                </a:solidFill>
              </a:rPr>
              <a:t> 있게 하자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아래쪽에 자바스크립트로 사진의 순서를 직관적으로 </a:t>
            </a:r>
            <a:r>
              <a:rPr lang="ko-KR" altLang="en-US" sz="1400" dirty="0" err="1">
                <a:solidFill>
                  <a:schemeClr val="tx1"/>
                </a:solidFill>
              </a:rPr>
              <a:t>알수있는</a:t>
            </a:r>
            <a:r>
              <a:rPr lang="ko-KR" altLang="en-US" sz="1400" dirty="0">
                <a:solidFill>
                  <a:schemeClr val="tx1"/>
                </a:solidFill>
              </a:rPr>
              <a:t> 동그라미도 만들자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DD243FE-91EF-4196-BA7B-C59498B6DA72}"/>
              </a:ext>
            </a:extLst>
          </p:cNvPr>
          <p:cNvSpPr/>
          <p:nvPr/>
        </p:nvSpPr>
        <p:spPr>
          <a:xfrm>
            <a:off x="452981" y="1728098"/>
            <a:ext cx="1429555" cy="1798276"/>
          </a:xfrm>
          <a:prstGeom prst="wedgeRectCallout">
            <a:avLst>
              <a:gd name="adj1" fmla="val 49825"/>
              <a:gd name="adj2" fmla="val -640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헤더를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개의 </a:t>
            </a:r>
            <a:r>
              <a:rPr lang="en-US" altLang="ko-KR" sz="1100" dirty="0">
                <a:solidFill>
                  <a:schemeClr val="tx1"/>
                </a:solidFill>
              </a:rPr>
              <a:t>div</a:t>
            </a:r>
            <a:r>
              <a:rPr lang="ko-KR" altLang="en-US" sz="1100" dirty="0">
                <a:solidFill>
                  <a:schemeClr val="tx1"/>
                </a:solidFill>
              </a:rPr>
              <a:t>로 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반응형으로 제작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Width </a:t>
            </a:r>
            <a:r>
              <a:rPr lang="ko-KR" altLang="en-US" sz="1100" dirty="0">
                <a:solidFill>
                  <a:schemeClr val="tx1"/>
                </a:solidFill>
              </a:rPr>
              <a:t>가 줄어들면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메뉴바와 아이콘이 아래로 떨어짐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88CC-32CE-4A71-A931-3824E01CECE3}"/>
              </a:ext>
            </a:extLst>
          </p:cNvPr>
          <p:cNvSpPr txBox="1"/>
          <p:nvPr/>
        </p:nvSpPr>
        <p:spPr>
          <a:xfrm>
            <a:off x="2031999" y="4954342"/>
            <a:ext cx="40640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dirty="0"/>
              <a:t>펜싱관련 </a:t>
            </a:r>
            <a:r>
              <a:rPr lang="ko-KR" altLang="en-US" dirty="0" err="1"/>
              <a:t>새소식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4658E-2BF4-415C-B024-1D36361B438E}"/>
              </a:ext>
            </a:extLst>
          </p:cNvPr>
          <p:cNvSpPr txBox="1"/>
          <p:nvPr/>
        </p:nvSpPr>
        <p:spPr>
          <a:xfrm>
            <a:off x="6095997" y="4961300"/>
            <a:ext cx="40640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dirty="0"/>
              <a:t>클럽 관련 </a:t>
            </a:r>
            <a:r>
              <a:rPr lang="ko-KR" altLang="en-US" dirty="0" err="1"/>
              <a:t>새소식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C641D-AACC-472A-9DB0-A9F7A929B8F6}"/>
              </a:ext>
            </a:extLst>
          </p:cNvPr>
          <p:cNvSpPr txBox="1"/>
          <p:nvPr/>
        </p:nvSpPr>
        <p:spPr>
          <a:xfrm>
            <a:off x="1882535" y="5269077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DDB331F3-4CAC-4E90-9EBA-6DE017ABED6A}"/>
              </a:ext>
            </a:extLst>
          </p:cNvPr>
          <p:cNvSpPr/>
          <p:nvPr/>
        </p:nvSpPr>
        <p:spPr>
          <a:xfrm>
            <a:off x="283335" y="4389518"/>
            <a:ext cx="1332204" cy="1940159"/>
          </a:xfrm>
          <a:prstGeom prst="wedgeRectCallout">
            <a:avLst>
              <a:gd name="adj1" fmla="val 70152"/>
              <a:gd name="adj2" fmla="val 98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기사를 링크해서 관련소식을 바로 볼 수 있도록 구현해보자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73A29A-0482-4798-9069-5056939E3DA7}"/>
              </a:ext>
            </a:extLst>
          </p:cNvPr>
          <p:cNvSpPr/>
          <p:nvPr/>
        </p:nvSpPr>
        <p:spPr>
          <a:xfrm>
            <a:off x="2031998" y="1212342"/>
            <a:ext cx="1710662" cy="67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343844-5B4E-4F48-91A0-365FA3E24766}"/>
              </a:ext>
            </a:extLst>
          </p:cNvPr>
          <p:cNvSpPr/>
          <p:nvPr/>
        </p:nvSpPr>
        <p:spPr>
          <a:xfrm>
            <a:off x="3742660" y="1208196"/>
            <a:ext cx="4706676" cy="689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1F3980-3ECC-4CC6-B7D1-276B8D218EAC}"/>
              </a:ext>
            </a:extLst>
          </p:cNvPr>
          <p:cNvSpPr/>
          <p:nvPr/>
        </p:nvSpPr>
        <p:spPr>
          <a:xfrm>
            <a:off x="8449336" y="1208197"/>
            <a:ext cx="1710662" cy="689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SNS </a:t>
            </a:r>
            <a:r>
              <a:rPr lang="ko-KR" altLang="en-US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6DC2C-29FA-41AB-8D8D-EE1CDF64FCCE}"/>
              </a:ext>
            </a:extLst>
          </p:cNvPr>
          <p:cNvSpPr txBox="1"/>
          <p:nvPr/>
        </p:nvSpPr>
        <p:spPr>
          <a:xfrm>
            <a:off x="1882536" y="1171857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sz="1400" b="1" dirty="0"/>
              <a:t>Main</a:t>
            </a:r>
          </a:p>
          <a:p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88CC-32CE-4A71-A931-3824E01CECE3}"/>
              </a:ext>
            </a:extLst>
          </p:cNvPr>
          <p:cNvSpPr txBox="1"/>
          <p:nvPr/>
        </p:nvSpPr>
        <p:spPr>
          <a:xfrm>
            <a:off x="2031999" y="1041531"/>
            <a:ext cx="40285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dirty="0"/>
              <a:t>클럽 관련 </a:t>
            </a:r>
            <a:r>
              <a:rPr lang="ko-KR" altLang="en-US" dirty="0" err="1"/>
              <a:t>새소식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4658E-2BF4-415C-B024-1D36361B438E}"/>
              </a:ext>
            </a:extLst>
          </p:cNvPr>
          <p:cNvSpPr txBox="1"/>
          <p:nvPr/>
        </p:nvSpPr>
        <p:spPr>
          <a:xfrm>
            <a:off x="6177516" y="1042298"/>
            <a:ext cx="39824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dirty="0"/>
              <a:t>펜싱관련 </a:t>
            </a:r>
            <a:r>
              <a:rPr lang="ko-KR" altLang="en-US" dirty="0" err="1"/>
              <a:t>새소식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1C2E8C-3381-4729-9FE9-1589E9816747}"/>
              </a:ext>
            </a:extLst>
          </p:cNvPr>
          <p:cNvSpPr/>
          <p:nvPr/>
        </p:nvSpPr>
        <p:spPr>
          <a:xfrm>
            <a:off x="2031999" y="2078022"/>
            <a:ext cx="1891416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사진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C87E70-467F-4D03-9012-AE5F8154BE60}"/>
              </a:ext>
            </a:extLst>
          </p:cNvPr>
          <p:cNvSpPr/>
          <p:nvPr/>
        </p:nvSpPr>
        <p:spPr>
          <a:xfrm>
            <a:off x="2031997" y="5535176"/>
            <a:ext cx="8127999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푸터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C2C48C-3D89-4711-8663-20026DCB595E}"/>
              </a:ext>
            </a:extLst>
          </p:cNvPr>
          <p:cNvSpPr txBox="1"/>
          <p:nvPr/>
        </p:nvSpPr>
        <p:spPr>
          <a:xfrm>
            <a:off x="1882533" y="5484321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7598373-5DE1-4D8A-9E3C-5953DF39747F}"/>
              </a:ext>
            </a:extLst>
          </p:cNvPr>
          <p:cNvSpPr/>
          <p:nvPr/>
        </p:nvSpPr>
        <p:spPr>
          <a:xfrm>
            <a:off x="10645594" y="2384258"/>
            <a:ext cx="1429555" cy="2481858"/>
          </a:xfrm>
          <a:prstGeom prst="wedgeRectCallout">
            <a:avLst>
              <a:gd name="adj1" fmla="val -74385"/>
              <a:gd name="adj2" fmla="val -402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사진을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가로로 배치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호버</a:t>
            </a:r>
            <a:r>
              <a:rPr lang="ko-KR" altLang="en-US" sz="1100" dirty="0">
                <a:solidFill>
                  <a:schemeClr val="tx1"/>
                </a:solidFill>
              </a:rPr>
              <a:t> 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하이라이트 효과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클릭하면 아래쪽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드랍다운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형식으로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팝업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D9CF6EC8-1C7E-472D-A0F3-C3DC1D5EF0D1}"/>
              </a:ext>
            </a:extLst>
          </p:cNvPr>
          <p:cNvSpPr/>
          <p:nvPr/>
        </p:nvSpPr>
        <p:spPr>
          <a:xfrm>
            <a:off x="187268" y="4806918"/>
            <a:ext cx="1429555" cy="1542428"/>
          </a:xfrm>
          <a:prstGeom prst="wedgeRectCallout">
            <a:avLst>
              <a:gd name="adj1" fmla="val 67675"/>
              <a:gd name="adj2" fmla="val 45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연락처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DA369-68DA-414D-81D0-42250529072B}"/>
              </a:ext>
            </a:extLst>
          </p:cNvPr>
          <p:cNvSpPr/>
          <p:nvPr/>
        </p:nvSpPr>
        <p:spPr>
          <a:xfrm>
            <a:off x="6235520" y="2078022"/>
            <a:ext cx="1891416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사진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491900-5162-4460-A501-CA3CAC3F02DA}"/>
              </a:ext>
            </a:extLst>
          </p:cNvPr>
          <p:cNvSpPr/>
          <p:nvPr/>
        </p:nvSpPr>
        <p:spPr>
          <a:xfrm>
            <a:off x="4123069" y="2078022"/>
            <a:ext cx="1891416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사진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9DA67C-1281-4E64-B487-FF95C2577D70}"/>
              </a:ext>
            </a:extLst>
          </p:cNvPr>
          <p:cNvSpPr/>
          <p:nvPr/>
        </p:nvSpPr>
        <p:spPr>
          <a:xfrm>
            <a:off x="8312544" y="2067774"/>
            <a:ext cx="1891416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사진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2FAD1-8AF3-40A6-A488-C0F436037438}"/>
              </a:ext>
            </a:extLst>
          </p:cNvPr>
          <p:cNvSpPr txBox="1"/>
          <p:nvPr/>
        </p:nvSpPr>
        <p:spPr>
          <a:xfrm>
            <a:off x="10010534" y="2312856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0C516-A56B-490E-A5F5-21DFD717F6B3}"/>
              </a:ext>
            </a:extLst>
          </p:cNvPr>
          <p:cNvSpPr/>
          <p:nvPr/>
        </p:nvSpPr>
        <p:spPr>
          <a:xfrm>
            <a:off x="2031998" y="3463451"/>
            <a:ext cx="8127999" cy="1915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회원사진 확대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E3DD9-3B45-4E3B-B5B1-4C59A775A3AB}"/>
              </a:ext>
            </a:extLst>
          </p:cNvPr>
          <p:cNvSpPr txBox="1"/>
          <p:nvPr/>
        </p:nvSpPr>
        <p:spPr>
          <a:xfrm>
            <a:off x="1829263" y="4083478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0602E59A-3EC4-414A-A08E-AA1271BDE939}"/>
              </a:ext>
            </a:extLst>
          </p:cNvPr>
          <p:cNvSpPr/>
          <p:nvPr/>
        </p:nvSpPr>
        <p:spPr>
          <a:xfrm>
            <a:off x="168191" y="1580998"/>
            <a:ext cx="1429555" cy="2481858"/>
          </a:xfrm>
          <a:prstGeom prst="wedgeRectCallout">
            <a:avLst>
              <a:gd name="adj1" fmla="val 66188"/>
              <a:gd name="adj2" fmla="val 507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위에 회원사진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확대 팝업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3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  <a:endParaRPr lang="en-US" altLang="ko-KR" sz="1400" b="1" dirty="0"/>
          </a:p>
          <a:p>
            <a:r>
              <a:rPr lang="en-US" altLang="ko-KR" sz="1400" b="1" dirty="0"/>
              <a:t>Main</a:t>
            </a:r>
          </a:p>
          <a:p>
            <a:r>
              <a:rPr lang="en-US" altLang="ko-KR" sz="1400" b="1" dirty="0"/>
              <a:t>mobile</a:t>
            </a:r>
            <a:endParaRPr lang="ko-KR" altLang="en-US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29A6E-64C0-4031-8E01-391FD245FDF9}"/>
              </a:ext>
            </a:extLst>
          </p:cNvPr>
          <p:cNvSpPr txBox="1"/>
          <p:nvPr/>
        </p:nvSpPr>
        <p:spPr>
          <a:xfrm>
            <a:off x="2031967" y="3389032"/>
            <a:ext cx="8128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펜싱 관련 이미지</a:t>
            </a:r>
            <a:r>
              <a:rPr lang="en-US" altLang="ko-KR" dirty="0"/>
              <a:t> </a:t>
            </a:r>
            <a:r>
              <a:rPr lang="ko-KR" altLang="en-US" dirty="0"/>
              <a:t>슬라이드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6888ED93-95F3-4AD3-BC9C-57E4416A5293}"/>
              </a:ext>
            </a:extLst>
          </p:cNvPr>
          <p:cNvSpPr/>
          <p:nvPr/>
        </p:nvSpPr>
        <p:spPr>
          <a:xfrm>
            <a:off x="10458893" y="2401763"/>
            <a:ext cx="1566531" cy="1493147"/>
          </a:xfrm>
          <a:prstGeom prst="wedgeRectCallout">
            <a:avLst>
              <a:gd name="adj1" fmla="val -61086"/>
              <a:gd name="adj2" fmla="val -307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메뉴바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Column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C641D-AACC-472A-9DB0-A9F7A929B8F6}"/>
              </a:ext>
            </a:extLst>
          </p:cNvPr>
          <p:cNvSpPr txBox="1"/>
          <p:nvPr/>
        </p:nvSpPr>
        <p:spPr>
          <a:xfrm>
            <a:off x="1882535" y="5269077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DDB331F3-4CAC-4E90-9EBA-6DE017ABED6A}"/>
              </a:ext>
            </a:extLst>
          </p:cNvPr>
          <p:cNvSpPr/>
          <p:nvPr/>
        </p:nvSpPr>
        <p:spPr>
          <a:xfrm>
            <a:off x="283335" y="4389518"/>
            <a:ext cx="1332204" cy="1940159"/>
          </a:xfrm>
          <a:prstGeom prst="wedgeRectCallout">
            <a:avLst>
              <a:gd name="adj1" fmla="val 70152"/>
              <a:gd name="adj2" fmla="val 98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슬라이드 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문구는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모바일환경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에서는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없어지게 하자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73A29A-0482-4798-9069-5056939E3DA7}"/>
              </a:ext>
            </a:extLst>
          </p:cNvPr>
          <p:cNvSpPr/>
          <p:nvPr/>
        </p:nvSpPr>
        <p:spPr>
          <a:xfrm>
            <a:off x="2031997" y="1212342"/>
            <a:ext cx="4064000" cy="67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343844-5B4E-4F48-91A0-365FA3E24766}"/>
              </a:ext>
            </a:extLst>
          </p:cNvPr>
          <p:cNvSpPr/>
          <p:nvPr/>
        </p:nvSpPr>
        <p:spPr>
          <a:xfrm>
            <a:off x="2031967" y="1901320"/>
            <a:ext cx="8128000" cy="149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1F3980-3ECC-4CC6-B7D1-276B8D218EAC}"/>
              </a:ext>
            </a:extLst>
          </p:cNvPr>
          <p:cNvSpPr/>
          <p:nvPr/>
        </p:nvSpPr>
        <p:spPr>
          <a:xfrm>
            <a:off x="6095997" y="1208197"/>
            <a:ext cx="4064001" cy="689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SNS </a:t>
            </a:r>
            <a:r>
              <a:rPr lang="ko-KR" altLang="en-US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34BE4-F474-4E1C-888C-3BC5404299FA}"/>
              </a:ext>
            </a:extLst>
          </p:cNvPr>
          <p:cNvSpPr txBox="1"/>
          <p:nvPr/>
        </p:nvSpPr>
        <p:spPr>
          <a:xfrm>
            <a:off x="10010519" y="2401763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sz="1400" b="1" dirty="0"/>
              <a:t>Main</a:t>
            </a:r>
          </a:p>
          <a:p>
            <a:r>
              <a:rPr lang="en-US" altLang="ko-KR" sz="1400" b="1" dirty="0"/>
              <a:t>mobile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88CC-32CE-4A71-A931-3824E01CECE3}"/>
              </a:ext>
            </a:extLst>
          </p:cNvPr>
          <p:cNvSpPr txBox="1"/>
          <p:nvPr/>
        </p:nvSpPr>
        <p:spPr>
          <a:xfrm>
            <a:off x="4081716" y="958728"/>
            <a:ext cx="40285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dirty="0"/>
              <a:t>클럽 관련 </a:t>
            </a:r>
            <a:r>
              <a:rPr lang="ko-KR" altLang="en-US" dirty="0" err="1"/>
              <a:t>새소식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4658E-2BF4-415C-B024-1D36361B438E}"/>
              </a:ext>
            </a:extLst>
          </p:cNvPr>
          <p:cNvSpPr txBox="1"/>
          <p:nvPr/>
        </p:nvSpPr>
        <p:spPr>
          <a:xfrm>
            <a:off x="4081715" y="1882527"/>
            <a:ext cx="40285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dirty="0"/>
              <a:t>펜싱관련 </a:t>
            </a:r>
            <a:r>
              <a:rPr lang="ko-KR" altLang="en-US" dirty="0" err="1"/>
              <a:t>새소식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C87E70-467F-4D03-9012-AE5F8154BE60}"/>
              </a:ext>
            </a:extLst>
          </p:cNvPr>
          <p:cNvSpPr/>
          <p:nvPr/>
        </p:nvSpPr>
        <p:spPr>
          <a:xfrm>
            <a:off x="4068815" y="5639212"/>
            <a:ext cx="404146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푸터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7598373-5DE1-4D8A-9E3C-5953DF39747F}"/>
              </a:ext>
            </a:extLst>
          </p:cNvPr>
          <p:cNvSpPr/>
          <p:nvPr/>
        </p:nvSpPr>
        <p:spPr>
          <a:xfrm>
            <a:off x="8933752" y="3206735"/>
            <a:ext cx="2145374" cy="2481858"/>
          </a:xfrm>
          <a:prstGeom prst="wedgeRectCallout">
            <a:avLst>
              <a:gd name="adj1" fmla="val -81583"/>
              <a:gd name="adj2" fmla="val -231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사진을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가로로 배치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호버</a:t>
            </a:r>
            <a:r>
              <a:rPr lang="ko-KR" altLang="en-US" sz="1400" dirty="0">
                <a:solidFill>
                  <a:schemeClr val="tx1"/>
                </a:solidFill>
              </a:rPr>
              <a:t> 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하이라이트 효과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클릭하면 아래쪽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드랍다운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형식으로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491900-5162-4460-A501-CA3CAC3F02DA}"/>
              </a:ext>
            </a:extLst>
          </p:cNvPr>
          <p:cNvSpPr/>
          <p:nvPr/>
        </p:nvSpPr>
        <p:spPr>
          <a:xfrm>
            <a:off x="4068815" y="3029145"/>
            <a:ext cx="855212" cy="667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사진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0C516-A56B-490E-A5F5-21DFD717F6B3}"/>
              </a:ext>
            </a:extLst>
          </p:cNvPr>
          <p:cNvSpPr/>
          <p:nvPr/>
        </p:nvSpPr>
        <p:spPr>
          <a:xfrm>
            <a:off x="4068815" y="3849159"/>
            <a:ext cx="4041460" cy="1664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회원사진 확대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E3DD9-3B45-4E3B-B5B1-4C59A775A3AB}"/>
              </a:ext>
            </a:extLst>
          </p:cNvPr>
          <p:cNvSpPr txBox="1"/>
          <p:nvPr/>
        </p:nvSpPr>
        <p:spPr>
          <a:xfrm>
            <a:off x="3919351" y="1728169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0602E59A-3EC4-414A-A08E-AA1271BDE939}"/>
              </a:ext>
            </a:extLst>
          </p:cNvPr>
          <p:cNvSpPr/>
          <p:nvPr/>
        </p:nvSpPr>
        <p:spPr>
          <a:xfrm>
            <a:off x="1116419" y="1564527"/>
            <a:ext cx="2312729" cy="942837"/>
          </a:xfrm>
          <a:prstGeom prst="wedgeRectCallout">
            <a:avLst>
              <a:gd name="adj1" fmla="val 70650"/>
              <a:gd name="adj2" fmla="val -329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모바일 환경에서는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상하로 분리한다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390445-BEC4-4A56-8C9B-1CD6CB09F047}"/>
              </a:ext>
            </a:extLst>
          </p:cNvPr>
          <p:cNvSpPr/>
          <p:nvPr/>
        </p:nvSpPr>
        <p:spPr>
          <a:xfrm>
            <a:off x="5135973" y="3039874"/>
            <a:ext cx="855212" cy="667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사진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8B2809-A15C-464C-8DF3-A8B5593E60CA}"/>
              </a:ext>
            </a:extLst>
          </p:cNvPr>
          <p:cNvSpPr/>
          <p:nvPr/>
        </p:nvSpPr>
        <p:spPr>
          <a:xfrm>
            <a:off x="7255062" y="3039875"/>
            <a:ext cx="855212" cy="667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사진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7CE59E-71E9-436A-A127-1D941F775F29}"/>
              </a:ext>
            </a:extLst>
          </p:cNvPr>
          <p:cNvSpPr/>
          <p:nvPr/>
        </p:nvSpPr>
        <p:spPr>
          <a:xfrm>
            <a:off x="6196742" y="3050508"/>
            <a:ext cx="855212" cy="667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사진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1379E1-43E0-4352-AB9D-BEDBEFAD6BB5}"/>
              </a:ext>
            </a:extLst>
          </p:cNvPr>
          <p:cNvSpPr txBox="1"/>
          <p:nvPr/>
        </p:nvSpPr>
        <p:spPr>
          <a:xfrm>
            <a:off x="7947812" y="3564436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sz="1400" b="1" dirty="0"/>
              <a:t>ABOUT US</a:t>
            </a:r>
          </a:p>
          <a:p>
            <a:r>
              <a:rPr lang="en-US" altLang="ko-KR" sz="1400" b="1" dirty="0"/>
              <a:t>PC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8A2D-CC24-4EA1-9AAC-5A397904D7EE}"/>
              </a:ext>
            </a:extLst>
          </p:cNvPr>
          <p:cNvSpPr/>
          <p:nvPr/>
        </p:nvSpPr>
        <p:spPr>
          <a:xfrm>
            <a:off x="5947734" y="412123"/>
            <a:ext cx="1891416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36C945-FB9D-4755-B3B1-CD3B3006A5DF}"/>
              </a:ext>
            </a:extLst>
          </p:cNvPr>
          <p:cNvSpPr/>
          <p:nvPr/>
        </p:nvSpPr>
        <p:spPr>
          <a:xfrm>
            <a:off x="2925000" y="1538688"/>
            <a:ext cx="2688989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약력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E6C4AE-AB6C-4CF8-B5FE-C511F510FDDE}"/>
              </a:ext>
            </a:extLst>
          </p:cNvPr>
          <p:cNvSpPr/>
          <p:nvPr/>
        </p:nvSpPr>
        <p:spPr>
          <a:xfrm>
            <a:off x="8253819" y="4066472"/>
            <a:ext cx="2688989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약력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762A23-A545-4E4C-9EAB-DD6C91751C1C}"/>
              </a:ext>
            </a:extLst>
          </p:cNvPr>
          <p:cNvSpPr/>
          <p:nvPr/>
        </p:nvSpPr>
        <p:spPr>
          <a:xfrm>
            <a:off x="2924999" y="3429000"/>
            <a:ext cx="2688989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약력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EF5FD9-D5A5-4038-866A-BF35DF07C8FB}"/>
              </a:ext>
            </a:extLst>
          </p:cNvPr>
          <p:cNvSpPr/>
          <p:nvPr/>
        </p:nvSpPr>
        <p:spPr>
          <a:xfrm>
            <a:off x="8253819" y="2168792"/>
            <a:ext cx="2688989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약력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CB7C30-4B30-49A4-B6B5-057828CFE912}"/>
              </a:ext>
            </a:extLst>
          </p:cNvPr>
          <p:cNvSpPr/>
          <p:nvPr/>
        </p:nvSpPr>
        <p:spPr>
          <a:xfrm>
            <a:off x="6815469" y="1269849"/>
            <a:ext cx="236869" cy="5464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A9B229-BF52-4DB5-A6DA-6D72E87938B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13989" y="2168792"/>
            <a:ext cx="1201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A5FC8C-F63E-46FD-A115-8DE5B91AA7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028120" y="2791528"/>
            <a:ext cx="1225699" cy="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1676965-0B5A-48A9-AEC6-32D2A21976D9}"/>
              </a:ext>
            </a:extLst>
          </p:cNvPr>
          <p:cNvCxnSpPr>
            <a:stCxn id="10" idx="3"/>
          </p:cNvCxnSpPr>
          <p:nvPr/>
        </p:nvCxnSpPr>
        <p:spPr>
          <a:xfrm>
            <a:off x="5613988" y="4059104"/>
            <a:ext cx="1201481" cy="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EEFF80-D161-4E0C-BD8A-E57566F824F2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028120" y="4689208"/>
            <a:ext cx="1225699" cy="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E13CB7-1DB3-4F37-99DD-D1A9B108FE6E}"/>
              </a:ext>
            </a:extLst>
          </p:cNvPr>
          <p:cNvSpPr/>
          <p:nvPr/>
        </p:nvSpPr>
        <p:spPr>
          <a:xfrm>
            <a:off x="2924999" y="5355276"/>
            <a:ext cx="2688989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약력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5598CF-005D-4FA1-A27B-45CDF9DA837F}"/>
              </a:ext>
            </a:extLst>
          </p:cNvPr>
          <p:cNvCxnSpPr>
            <a:stCxn id="25" idx="3"/>
          </p:cNvCxnSpPr>
          <p:nvPr/>
        </p:nvCxnSpPr>
        <p:spPr>
          <a:xfrm>
            <a:off x="5613988" y="5985380"/>
            <a:ext cx="1201481" cy="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20D8CDB0-2CE4-487C-850A-F6E868530DFF}"/>
              </a:ext>
            </a:extLst>
          </p:cNvPr>
          <p:cNvSpPr/>
          <p:nvPr/>
        </p:nvSpPr>
        <p:spPr>
          <a:xfrm>
            <a:off x="617284" y="3172099"/>
            <a:ext cx="1757811" cy="1764077"/>
          </a:xfrm>
          <a:prstGeom prst="wedgeRectCallout">
            <a:avLst>
              <a:gd name="adj1" fmla="val 72882"/>
              <a:gd name="adj2" fmla="val 74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각각연도와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그 연도에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해당하는경력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453435-7801-4240-8238-DA6B408A8BD9}"/>
              </a:ext>
            </a:extLst>
          </p:cNvPr>
          <p:cNvSpPr txBox="1"/>
          <p:nvPr/>
        </p:nvSpPr>
        <p:spPr>
          <a:xfrm>
            <a:off x="6902874" y="1692484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27A034-DC0E-47D3-BE46-D122E4C47D81}"/>
              </a:ext>
            </a:extLst>
          </p:cNvPr>
          <p:cNvSpPr txBox="1"/>
          <p:nvPr/>
        </p:nvSpPr>
        <p:spPr>
          <a:xfrm>
            <a:off x="2775536" y="3900250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6E550CE0-E761-40E1-A033-78D648878A3E}"/>
              </a:ext>
            </a:extLst>
          </p:cNvPr>
          <p:cNvSpPr/>
          <p:nvPr/>
        </p:nvSpPr>
        <p:spPr>
          <a:xfrm>
            <a:off x="8670357" y="373858"/>
            <a:ext cx="2688989" cy="1318626"/>
          </a:xfrm>
          <a:prstGeom prst="wedgeRectCallout">
            <a:avLst>
              <a:gd name="adj1" fmla="val -106635"/>
              <a:gd name="adj2" fmla="val 51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타임라인 형식으로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현재부터 과거까지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약력을 표시한다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22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sz="1400" b="1" dirty="0"/>
              <a:t>ABOUT US</a:t>
            </a:r>
          </a:p>
          <a:p>
            <a:r>
              <a:rPr lang="en-US" altLang="ko-KR" sz="1400" b="1" dirty="0" err="1"/>
              <a:t>movile</a:t>
            </a:r>
            <a:endParaRPr lang="en-US" altLang="ko-KR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8A2D-CC24-4EA1-9AAC-5A397904D7EE}"/>
              </a:ext>
            </a:extLst>
          </p:cNvPr>
          <p:cNvSpPr/>
          <p:nvPr/>
        </p:nvSpPr>
        <p:spPr>
          <a:xfrm>
            <a:off x="5288511" y="412123"/>
            <a:ext cx="1891416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36C945-FB9D-4755-B3B1-CD3B3006A5DF}"/>
              </a:ext>
            </a:extLst>
          </p:cNvPr>
          <p:cNvSpPr/>
          <p:nvPr/>
        </p:nvSpPr>
        <p:spPr>
          <a:xfrm>
            <a:off x="4905607" y="1191675"/>
            <a:ext cx="2688989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약력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762A23-A545-4E4C-9EAB-DD6C91751C1C}"/>
              </a:ext>
            </a:extLst>
          </p:cNvPr>
          <p:cNvSpPr/>
          <p:nvPr/>
        </p:nvSpPr>
        <p:spPr>
          <a:xfrm>
            <a:off x="4907439" y="4056433"/>
            <a:ext cx="2688989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약력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EF5FD9-D5A5-4038-866A-BF35DF07C8FB}"/>
              </a:ext>
            </a:extLst>
          </p:cNvPr>
          <p:cNvSpPr/>
          <p:nvPr/>
        </p:nvSpPr>
        <p:spPr>
          <a:xfrm>
            <a:off x="4900357" y="2636027"/>
            <a:ext cx="2688989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약력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CB7C30-4B30-49A4-B6B5-057828CFE912}"/>
              </a:ext>
            </a:extLst>
          </p:cNvPr>
          <p:cNvSpPr/>
          <p:nvPr/>
        </p:nvSpPr>
        <p:spPr>
          <a:xfrm>
            <a:off x="4082766" y="1191675"/>
            <a:ext cx="188505" cy="555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E13CB7-1DB3-4F37-99DD-D1A9B108FE6E}"/>
              </a:ext>
            </a:extLst>
          </p:cNvPr>
          <p:cNvSpPr/>
          <p:nvPr/>
        </p:nvSpPr>
        <p:spPr>
          <a:xfrm>
            <a:off x="4905607" y="5481882"/>
            <a:ext cx="2688989" cy="1260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약력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453435-7801-4240-8238-DA6B408A8BD9}"/>
              </a:ext>
            </a:extLst>
          </p:cNvPr>
          <p:cNvSpPr txBox="1"/>
          <p:nvPr/>
        </p:nvSpPr>
        <p:spPr>
          <a:xfrm>
            <a:off x="7446964" y="1667890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6E550CE0-E761-40E1-A033-78D648878A3E}"/>
              </a:ext>
            </a:extLst>
          </p:cNvPr>
          <p:cNvSpPr/>
          <p:nvPr/>
        </p:nvSpPr>
        <p:spPr>
          <a:xfrm>
            <a:off x="8072522" y="1379290"/>
            <a:ext cx="2214726" cy="1318626"/>
          </a:xfrm>
          <a:prstGeom prst="wedgeRectCallout">
            <a:avLst>
              <a:gd name="adj1" fmla="val -64472"/>
              <a:gd name="adj2" fmla="val -70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모바일 환경에서는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타임라인과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약력들의 위치가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좌측정렬로</a:t>
            </a:r>
            <a:r>
              <a:rPr lang="ko-KR" altLang="en-US" sz="1400" dirty="0">
                <a:solidFill>
                  <a:schemeClr val="tx1"/>
                </a:solidFill>
              </a:rPr>
              <a:t> 변화한다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02C52A-4411-44F1-83A2-6140CF4BD844}"/>
              </a:ext>
            </a:extLst>
          </p:cNvPr>
          <p:cNvCxnSpPr>
            <a:stCxn id="8" idx="1"/>
          </p:cNvCxnSpPr>
          <p:nvPr/>
        </p:nvCxnSpPr>
        <p:spPr>
          <a:xfrm flipH="1">
            <a:off x="4271271" y="1821779"/>
            <a:ext cx="634336" cy="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E839E9C-7F0F-471B-9A22-FD784DF4041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88986" y="3266131"/>
            <a:ext cx="61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B8EC494-A348-4FF2-BC35-ABF00FED60D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288986" y="4686537"/>
            <a:ext cx="618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58E7D0-895A-488A-BC04-402CAAB4D77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294236" y="6106943"/>
            <a:ext cx="611371" cy="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4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2884B1-A15E-4A2D-A6E1-1BDC7AC7D1D4}"/>
              </a:ext>
            </a:extLst>
          </p:cNvPr>
          <p:cNvSpPr/>
          <p:nvPr/>
        </p:nvSpPr>
        <p:spPr>
          <a:xfrm>
            <a:off x="0" y="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336C-ABB0-4D54-83EC-4A1045277BB0}"/>
              </a:ext>
            </a:extLst>
          </p:cNvPr>
          <p:cNvSpPr txBox="1"/>
          <p:nvPr/>
        </p:nvSpPr>
        <p:spPr>
          <a:xfrm>
            <a:off x="283335" y="412123"/>
            <a:ext cx="1429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sz="1200" b="1" dirty="0"/>
              <a:t>ONE DAY CLASS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948AED-65E5-43DB-854E-4927FEAF231E}"/>
              </a:ext>
            </a:extLst>
          </p:cNvPr>
          <p:cNvSpPr/>
          <p:nvPr/>
        </p:nvSpPr>
        <p:spPr>
          <a:xfrm>
            <a:off x="0" y="6742090"/>
            <a:ext cx="12192000" cy="11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C392C6-0B3D-4FE4-BD40-EE13F5570BFE}"/>
              </a:ext>
            </a:extLst>
          </p:cNvPr>
          <p:cNvSpPr/>
          <p:nvPr/>
        </p:nvSpPr>
        <p:spPr>
          <a:xfrm>
            <a:off x="4841945" y="550341"/>
            <a:ext cx="1891416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76082D-6305-43AF-B63D-C5A6EEEECB3F}"/>
              </a:ext>
            </a:extLst>
          </p:cNvPr>
          <p:cNvSpPr/>
          <p:nvPr/>
        </p:nvSpPr>
        <p:spPr>
          <a:xfrm>
            <a:off x="3452327" y="1691351"/>
            <a:ext cx="4670652" cy="966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체험 안내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A65EF2-0011-4EBE-9C9F-B6CEE8BA5D62}"/>
              </a:ext>
            </a:extLst>
          </p:cNvPr>
          <p:cNvSpPr/>
          <p:nvPr/>
        </p:nvSpPr>
        <p:spPr>
          <a:xfrm>
            <a:off x="3452327" y="2673091"/>
            <a:ext cx="4670652" cy="1794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날짜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전화번호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문자수신 동의 체크박스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1A90CF-B1FF-48CC-94D5-12A994F67472}"/>
              </a:ext>
            </a:extLst>
          </p:cNvPr>
          <p:cNvSpPr/>
          <p:nvPr/>
        </p:nvSpPr>
        <p:spPr>
          <a:xfrm>
            <a:off x="3452327" y="4467497"/>
            <a:ext cx="4670652" cy="966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체험 안내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6B91BC3D-2364-489C-B5B3-6274672A234C}"/>
              </a:ext>
            </a:extLst>
          </p:cNvPr>
          <p:cNvSpPr/>
          <p:nvPr/>
        </p:nvSpPr>
        <p:spPr>
          <a:xfrm>
            <a:off x="8604147" y="2605212"/>
            <a:ext cx="2214726" cy="1318626"/>
          </a:xfrm>
          <a:prstGeom prst="wedgeRectCallout">
            <a:avLst>
              <a:gd name="adj1" fmla="val -64472"/>
              <a:gd name="adj2" fmla="val -70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개의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컨테이너로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번째에 입력 </a:t>
            </a:r>
            <a:r>
              <a:rPr lang="en-US" altLang="ko-KR" sz="1400" dirty="0">
                <a:solidFill>
                  <a:schemeClr val="tx1"/>
                </a:solidFill>
              </a:rPr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5CD0-F056-417A-B6A5-66F748BB09D6}"/>
              </a:ext>
            </a:extLst>
          </p:cNvPr>
          <p:cNvSpPr txBox="1"/>
          <p:nvPr/>
        </p:nvSpPr>
        <p:spPr>
          <a:xfrm>
            <a:off x="7973515" y="3063234"/>
            <a:ext cx="2989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ED4E6A-43EF-4FD1-931C-EA09C87AA955}"/>
              </a:ext>
            </a:extLst>
          </p:cNvPr>
          <p:cNvSpPr/>
          <p:nvPr/>
        </p:nvSpPr>
        <p:spPr>
          <a:xfrm>
            <a:off x="3452327" y="5568572"/>
            <a:ext cx="4670652" cy="966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푸터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357</Words>
  <Application>Microsoft Office PowerPoint</Application>
  <PresentationFormat>와이드스크린</PresentationFormat>
  <Paragraphs>210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WEB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병로</dc:creator>
  <cp:lastModifiedBy>하 병로</cp:lastModifiedBy>
  <cp:revision>16</cp:revision>
  <dcterms:created xsi:type="dcterms:W3CDTF">2021-08-12T13:27:34Z</dcterms:created>
  <dcterms:modified xsi:type="dcterms:W3CDTF">2021-08-22T11:21:18Z</dcterms:modified>
</cp:coreProperties>
</file>