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4D0-05F5-8A4A-B36C-AB5C8B374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96E98-F36A-2D44-A0EA-64D192B5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8F39-4FC0-654C-85F2-386E073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5ABE-422E-4A49-8F45-366EE563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266F-87FA-4547-B4B1-AC0DE4E6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E776-2FD5-6F4F-BE0F-81571B9C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441DF-00B8-494A-B24A-FB81CD9E3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5739-E99C-1342-85D3-A3C4BE56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DDB-D9D9-2441-8D9F-F187E60B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D258-761E-3D47-82CF-ACB0687B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2C917-FFC1-CE45-B0A6-66A6DC948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C4EF2-C6E3-1C46-8426-03966E30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1883-609B-EA46-91EA-ABA9D277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B632-CCF6-B747-9EC8-1C78F6EB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22F5-A457-1249-907F-9C204EA4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8A94-B29C-8F41-94DA-18C0E6C2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8F06-BCAD-A24B-8D33-B5F08024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7A4D-9E0A-0B45-A568-BE9083FA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25AF-32CA-D547-BB80-5A64A849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603D-62D1-D44C-B8A8-51C0BEF8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DCF2-EB3A-3D45-97BC-1622BA2F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3853-08B7-B74E-BA7E-BA9B93B4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F278-4ECF-CF48-B28E-948872E6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6144-627B-324B-989E-C2E89E0E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FF1D-026F-BD41-9819-3A82B7B9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8B0-0432-284B-8E17-020EA436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DA76-E3B1-C64B-9491-1868993B7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ED6FB-5B37-694E-80DD-E3DAC0B5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6DC92-C6C0-C24C-9C56-1D1A2B98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82B6B-FCCE-1248-A89D-297BA1C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21168-6E60-7B42-AB0E-79150427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CE39-976A-714A-BE4E-6E3C7B7B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88DDD-7355-FA43-8328-5716C5A7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53767-8495-BB4E-97E9-71B2657B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7D3EA-21A0-C94D-A541-E5A54DEF1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7B9CB-EFDD-854D-971E-E9EAF73EB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5E48D-2413-8746-918C-D6DB0341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DFEBB-C33F-9849-B80A-5DAFDDBA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E71F0-68C3-E442-90C2-F075654E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C6E9-5D89-1B4D-8E5A-FBBB27F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03B22-D80C-FF48-9C5E-690DAD07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F7AC7-EA81-AA44-AC27-DEFF9FE9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FC331-6BFF-244E-81BC-0338D6FB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11F4D-A454-8948-8668-CED3AD49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B2956-C720-8543-8AD6-0C0C39AB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72EF-1F93-BA45-9B3A-406BDD0F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79E8-E1E4-0C4A-8641-98FA78CA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6252-5268-5544-8601-DA9B38952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EE314-2D05-6041-8028-B36A089F3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2F09-C97B-C644-AA0A-5C31107C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6CC59-98F1-5248-9AD6-66F58603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6EEF4-96D1-E74F-9337-57EA4FD5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E888-0CFD-8A4E-8719-A8C45DFD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51765-2D11-D84B-B7CB-779896AB2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20DC0-A057-8549-85F6-79510726E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E384B-DEFC-6343-902C-6BD8D7A2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E819E-A914-3441-A3C4-843A56D1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C2F74-212B-A048-847D-B0CC6EBC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1DAC1-D59A-C849-A4D1-D662BA69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7D87-BFF4-D844-8E8B-F8FD02DA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026C-3CBA-244E-9099-7D2167EA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D75E-3FB8-B545-9B5B-C9774A2F391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3D27-AB33-AF40-9AEF-26C373C43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8608-C1F3-BD4D-B1F8-E3E9C5F95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FA3D-7646-EB41-8810-D4003F421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62ED94F-46D1-AE47-BB01-B72D5AAC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0"/>
            <a:ext cx="8686800" cy="67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262B9B-05D0-1743-B19C-73C32C3F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46" y="339994"/>
            <a:ext cx="11226708" cy="61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Saqib Ali</dc:creator>
  <cp:lastModifiedBy>Saqib Ali</cp:lastModifiedBy>
  <cp:revision>1</cp:revision>
  <dcterms:created xsi:type="dcterms:W3CDTF">2020-10-17T14:57:40Z</dcterms:created>
  <dcterms:modified xsi:type="dcterms:W3CDTF">2020-10-17T14:59:35Z</dcterms:modified>
</cp:coreProperties>
</file>