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FD3B-13F7-6594-3AAA-51990AFB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70275-BB4A-23A6-3B3B-514131B7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F02F3-0719-061C-A71B-AE0A2A41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B130-C256-C6A3-1FD0-8032065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B01-D63D-B520-AB6D-E8B58CA0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0F9A-E8FE-0C14-7F25-C65AC0A7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C3A63-A8E2-C84A-6E7E-F7AC3237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AF1-6146-5251-D61A-8C3090F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30E8C-7DDB-DC6B-DDA5-31A59EB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1217A-8241-65A4-A634-E8054AA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4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DBE7-552F-7471-FF4D-C0B3CD10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0A69B-B04E-88AF-A4FA-E069FDD2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C2E26-6DBE-1B81-F63E-C387C69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0AD99-AAE1-577D-8386-FBCC4C64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575F-2C83-6B68-33B5-799CE11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A4E-60D1-915F-1EFE-03523C27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3AFA7-1824-126A-8150-87910E15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25A14-02A5-1CF5-FC79-1708B97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EB9F-A4F7-5137-6891-5802DF4D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424D4-EC46-AF10-9988-AFB5BA4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217DC-92CA-1081-F0CB-86FADC96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8FEA4-C7D9-8B69-39FA-9B73B7B6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6595-B992-F53A-120A-A2E9F7F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868A-E3F3-17C2-669B-D2BC6A4C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9A873-4E83-7C3E-AE78-D5BB7853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4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3360-9FE9-6063-8703-3AE22486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DD3E-BBBF-AB98-F4A0-2A760CC2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A3294-4446-9A59-D404-41BC184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EFD33-76BE-888F-F8BC-1D073523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56986-7144-5628-ADE4-73C2430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D8956-50C6-9E7A-E682-18307C5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3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16B7-9ED0-BA1E-FC77-A1AFD80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CD493-005D-EB39-F7C5-15835EFD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ECBB2-B3EC-5BFA-2E02-70DA807D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28391-0B97-59C7-B3A4-D849AEB6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5411-C57A-A321-C1DA-891AECEF8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D4FB1-8DE1-5A40-F1E5-B1995B54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DCE28-D148-932E-D2FF-4D158E7B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0E6D1-C1B4-2726-EF17-1E03DCF9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9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6D2-FDA5-C8E3-51D5-58EA1D5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05D5F-F6FC-BC4F-93D8-E76515FA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7ECFC-46EF-378B-0271-E97B34B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0976A-78C2-EEF5-E461-ED6A413C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79FB8-7C48-B654-8C72-5CA007E1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66F6F3-64B6-2018-4A74-867E5CEA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96528-CF1C-4EF9-4A6E-CAB057F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52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4EDE-C23A-6169-D752-09044191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73816-D9AC-183F-71B8-E63F1ADA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A879C-981D-FE6F-23F0-F4C615FD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DA14B-D270-D2BD-420D-396C3553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7D9AF-B995-5235-E364-2E24E8B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6C43C-4FC9-538F-322F-4FF57D1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3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2BA7-DEB2-2585-5A7D-1A27C035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D53E2-882A-9559-B652-1D297CC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A3C2B-B9E6-6757-3464-E2D66F37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F9628-2AC9-A3E0-FE8B-23F9D9E8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4E62D-A1E7-E2EA-D9E6-8F9A38D7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5C94-B7F2-25A9-9E97-B9E52FD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1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007B4-B4B2-6B6A-313B-8E546A6D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AE92A-8F71-1585-DA92-5B67687F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3B01D-6A15-E92B-2ABE-C7EFB09AF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B16C5-B7E6-9AF5-56DB-2CC3779E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2E77-5C30-946D-EBA1-34B728114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6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EDA060-C6F4-48B1-770C-239915A6A1FE}"/>
              </a:ext>
            </a:extLst>
          </p:cNvPr>
          <p:cNvSpPr/>
          <p:nvPr/>
        </p:nvSpPr>
        <p:spPr>
          <a:xfrm>
            <a:off x="3714750" y="2438400"/>
            <a:ext cx="47625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4BC75376-8197-EBC4-4CBD-239F5824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000" y1="55653" x2="33000" y2="55653"/>
                        <a14:foregroundMark x1="35083" y1="64172" x2="35083" y2="64172"/>
                        <a14:foregroundMark x1="50500" y1="55653" x2="50500" y2="55653"/>
                        <a14:foregroundMark x1="54042" y1="53981" x2="54042" y2="53981"/>
                        <a14:foregroundMark x1="63542" y1="53424" x2="63542" y2="53424"/>
                        <a14:foregroundMark x1="65875" y1="53424" x2="65875" y2="53424"/>
                        <a14:foregroundMark x1="74167" y1="52866" x2="74167" y2="52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43" y="2550860"/>
            <a:ext cx="3356113" cy="1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jzt</dc:creator>
  <cp:lastModifiedBy>jzt</cp:lastModifiedBy>
  <cp:revision>2</cp:revision>
  <dcterms:created xsi:type="dcterms:W3CDTF">2024-01-06T06:33:12Z</dcterms:created>
  <dcterms:modified xsi:type="dcterms:W3CDTF">2024-01-06T06:39:36Z</dcterms:modified>
</cp:coreProperties>
</file>