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AFD3B-13F7-6594-3AAA-51990AFBA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170275-BB4A-23A6-3B3B-514131B7B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F02F3-0719-061C-A71B-AE0A2A418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678F-2ACB-E74B-97E2-B26991964BBF}" type="datetimeFigureOut">
              <a:rPr kumimoji="1" lang="ko-KR" altLang="en-US" smtClean="0"/>
              <a:t>2024. 1. 6.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5FB130-C256-C6A3-1FD0-8032065CF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C6DB01-D63D-B520-AB6D-E8B58CA0B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AEEF-0B4D-F34D-8C0D-1C848A0986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37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80F9A-E8FE-0C14-7F25-C65AC0A7D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FC3A63-A8E2-C84A-6E7E-F7AC3237A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5A2AF1-6146-5251-D61A-8C3090FD3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678F-2ACB-E74B-97E2-B26991964BBF}" type="datetimeFigureOut">
              <a:rPr kumimoji="1" lang="ko-KR" altLang="en-US" smtClean="0"/>
              <a:t>2024. 1. 6.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E30E8C-7DDB-DC6B-DDA5-31A59EB2B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1217A-8241-65A4-A634-E8054AA6A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AEEF-0B4D-F34D-8C0D-1C848A0986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7442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CEDBE7-552F-7471-FF4D-C0B3CD1037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40A69B-B04E-88AF-A4FA-E069FDD22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6C2E26-6DBE-1B81-F63E-C387C69DE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678F-2ACB-E74B-97E2-B26991964BBF}" type="datetimeFigureOut">
              <a:rPr kumimoji="1" lang="ko-KR" altLang="en-US" smtClean="0"/>
              <a:t>2024. 1. 6.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E0AD99-AAE1-577D-8386-FBCC4C64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BE575F-2C83-6B68-33B5-799CE116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AEEF-0B4D-F34D-8C0D-1C848A0986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468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16A4E-60D1-915F-1EFE-03523C27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73AFA7-1824-126A-8150-87910E157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325A14-02A5-1CF5-FC79-1708B973D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678F-2ACB-E74B-97E2-B26991964BBF}" type="datetimeFigureOut">
              <a:rPr kumimoji="1" lang="ko-KR" altLang="en-US" smtClean="0"/>
              <a:t>2024. 1. 6.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BEB9F-A4F7-5137-6891-5802DF4DB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A424D4-EC46-AF10-9988-AFB5BA4BB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AEEF-0B4D-F34D-8C0D-1C848A0986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5793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217DC-92CA-1081-F0CB-86FADC969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E8FEA4-C7D9-8B69-39FA-9B73B7B61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BF6595-B992-F53A-120A-A2E9F7F48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678F-2ACB-E74B-97E2-B26991964BBF}" type="datetimeFigureOut">
              <a:rPr kumimoji="1" lang="ko-KR" altLang="en-US" smtClean="0"/>
              <a:t>2024. 1. 6.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5C868A-E3F3-17C2-669B-D2BC6A4C0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B9A873-4E83-7C3E-AE78-D5BB78537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AEEF-0B4D-F34D-8C0D-1C848A0986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846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E3360-9FE9-6063-8703-3AE224863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6DD3E-BBBF-AB98-F4A0-2A760CC23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DA3294-4446-9A59-D404-41BC184CF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6EFD33-76BE-888F-F8BC-1D0735232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678F-2ACB-E74B-97E2-B26991964BBF}" type="datetimeFigureOut">
              <a:rPr kumimoji="1" lang="ko-KR" altLang="en-US" smtClean="0"/>
              <a:t>2024. 1. 6.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E56986-7144-5628-ADE4-73C2430A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6D8956-50C6-9E7A-E682-18307C54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AEEF-0B4D-F34D-8C0D-1C848A0986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7343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516B7-9ED0-BA1E-FC77-A1AFD80B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7CD493-005D-EB39-F7C5-15835EFDB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CECBB2-B3EC-5BFA-2E02-70DA807D2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728391-0B97-59C7-B3A4-D849AEB6D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705411-C57A-A321-C1DA-891AECEF8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3D4FB1-8DE1-5A40-F1E5-B1995B54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678F-2ACB-E74B-97E2-B26991964BBF}" type="datetimeFigureOut">
              <a:rPr kumimoji="1" lang="ko-KR" altLang="en-US" smtClean="0"/>
              <a:t>2024. 1. 6.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9DCE28-D148-932E-D2FF-4D158E7B6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70E6D1-C1B4-2726-EF17-1E03DCF9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AEEF-0B4D-F34D-8C0D-1C848A0986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2796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046D2-FDA5-C8E3-51D5-58EA1D53E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905D5F-F6FC-BC4F-93D8-E76515FA8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678F-2ACB-E74B-97E2-B26991964BBF}" type="datetimeFigureOut">
              <a:rPr kumimoji="1" lang="ko-KR" altLang="en-US" smtClean="0"/>
              <a:t>2024. 1. 6.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97ECFC-46EF-378B-0271-E97B34B5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60976A-78C2-EEF5-E461-ED6A413C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AEEF-0B4D-F34D-8C0D-1C848A0986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983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D79FB8-7C48-B654-8C72-5CA007E12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678F-2ACB-E74B-97E2-B26991964BBF}" type="datetimeFigureOut">
              <a:rPr kumimoji="1" lang="ko-KR" altLang="en-US" smtClean="0"/>
              <a:t>2024. 1. 6.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66F6F3-64B6-2018-4A74-867E5CEAE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A96528-CF1C-4EF9-4A6E-CAB057FDD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AEEF-0B4D-F34D-8C0D-1C848A0986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7525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24EDE-C23A-6169-D752-09044191C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C73816-D9AC-183F-71B8-E63F1ADAD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BA879C-981D-FE6F-23F0-F4C615FDE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EDA14B-D270-D2BD-420D-396C35532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678F-2ACB-E74B-97E2-B26991964BBF}" type="datetimeFigureOut">
              <a:rPr kumimoji="1" lang="ko-KR" altLang="en-US" smtClean="0"/>
              <a:t>2024. 1. 6.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97D9AF-B995-5235-E364-2E24E8BB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66C43C-4FC9-538F-322F-4FF57D1A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AEEF-0B4D-F34D-8C0D-1C848A0986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6392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22BA7-DEB2-2585-5A7D-1A27C0355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ED53E2-882A-9559-B652-1D297CC01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8A3C2B-B9E6-6757-3464-E2D66F371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FF9628-2AC9-A3E0-FE8B-23F9D9E83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678F-2ACB-E74B-97E2-B26991964BBF}" type="datetimeFigureOut">
              <a:rPr kumimoji="1" lang="ko-KR" altLang="en-US" smtClean="0"/>
              <a:t>2024. 1. 6.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14E62D-A1E7-E2EA-D9E6-8F9A38D7D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8C5C94-B7F2-25A9-9E97-B9E52FD0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AEEF-0B4D-F34D-8C0D-1C848A0986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417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2007B4-B4B2-6B6A-313B-8E546A6D6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0AE92A-8F71-1585-DA92-5B67687F6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43B01D-6A15-E92B-2ABE-C7EFB09AF0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6678F-2ACB-E74B-97E2-B26991964BBF}" type="datetimeFigureOut">
              <a:rPr kumimoji="1" lang="ko-KR" altLang="en-US" smtClean="0"/>
              <a:t>2024. 1. 6.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8B16C5-B7E6-9AF5-56DB-2CC3779E9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A82E77-5C30-946D-EBA1-34B728114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1AEEF-0B4D-F34D-8C0D-1C848A0986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1665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1EDA060-C6F4-48B1-770C-239915A6A1FE}"/>
              </a:ext>
            </a:extLst>
          </p:cNvPr>
          <p:cNvSpPr/>
          <p:nvPr/>
        </p:nvSpPr>
        <p:spPr>
          <a:xfrm>
            <a:off x="3714750" y="2438400"/>
            <a:ext cx="4762500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40" name="Picture 16" descr="Interview Icon Style 7241534 Vector Art at Vecteezy">
            <a:extLst>
              <a:ext uri="{FF2B5EF4-FFF2-40B4-BE49-F238E27FC236}">
                <a16:creationId xmlns:a16="http://schemas.microsoft.com/office/drawing/2014/main" id="{CE3461B2-04D3-DD42-1C41-8CFFBE2AC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069" y="2710069"/>
            <a:ext cx="1437861" cy="143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325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Macintosh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jzt</dc:creator>
  <cp:lastModifiedBy>jzt</cp:lastModifiedBy>
  <cp:revision>3</cp:revision>
  <dcterms:created xsi:type="dcterms:W3CDTF">2024-01-06T06:33:12Z</dcterms:created>
  <dcterms:modified xsi:type="dcterms:W3CDTF">2024-01-06T07:39:09Z</dcterms:modified>
</cp:coreProperties>
</file>