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56" r:id="rId4"/>
    <p:sldId id="263" r:id="rId5"/>
    <p:sldId id="264" r:id="rId6"/>
    <p:sldId id="265" r:id="rId7"/>
  </p:sldIdLst>
  <p:sldSz cx="85725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bley, Jessica" initials="AJ" lastIdx="1" clrIdx="0">
    <p:extLst>
      <p:ext uri="{19B8F6BF-5375-455C-9EA6-DF929625EA0E}">
        <p15:presenceInfo xmlns:p15="http://schemas.microsoft.com/office/powerpoint/2012/main" userId="S-1-5-21-49350932-1580235748-943750798-70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157"/>
    <a:srgbClr val="18A999"/>
    <a:srgbClr val="484349"/>
    <a:srgbClr val="F7F0F0"/>
    <a:srgbClr val="8AF3FF"/>
    <a:srgbClr val="C7C7C7"/>
    <a:srgbClr val="FF00FF"/>
    <a:srgbClr val="6B5CA5"/>
    <a:srgbClr val="61DEE1"/>
    <a:srgbClr val="25BD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 varScale="1">
        <p:scale>
          <a:sx n="46" d="100"/>
          <a:sy n="46" d="100"/>
        </p:scale>
        <p:origin x="5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hna seas" userId="7fed10643017588e" providerId="LiveId" clId="{3E698628-F022-45D5-9E59-C1EFAF68626E}"/>
    <pc:docChg chg="modSld">
      <pc:chgData name="hahna seas" userId="7fed10643017588e" providerId="LiveId" clId="{3E698628-F022-45D5-9E59-C1EFAF68626E}" dt="2024-03-22T17:29:25.062" v="10" actId="207"/>
      <pc:docMkLst>
        <pc:docMk/>
      </pc:docMkLst>
      <pc:sldChg chg="modSp mod">
        <pc:chgData name="hahna seas" userId="7fed10643017588e" providerId="LiveId" clId="{3E698628-F022-45D5-9E59-C1EFAF68626E}" dt="2024-03-22T17:23:02.922" v="1" actId="207"/>
        <pc:sldMkLst>
          <pc:docMk/>
          <pc:sldMk cId="497004664" sldId="256"/>
        </pc:sldMkLst>
        <pc:spChg chg="mod">
          <ac:chgData name="hahna seas" userId="7fed10643017588e" providerId="LiveId" clId="{3E698628-F022-45D5-9E59-C1EFAF68626E}" dt="2024-03-22T17:22:55.063" v="0" actId="207"/>
          <ac:spMkLst>
            <pc:docMk/>
            <pc:sldMk cId="497004664" sldId="256"/>
            <ac:spMk id="4" creationId="{00000000-0000-0000-0000-000000000000}"/>
          </ac:spMkLst>
        </pc:spChg>
        <pc:spChg chg="mod">
          <ac:chgData name="hahna seas" userId="7fed10643017588e" providerId="LiveId" clId="{3E698628-F022-45D5-9E59-C1EFAF68626E}" dt="2024-03-22T17:23:02.922" v="1" actId="207"/>
          <ac:spMkLst>
            <pc:docMk/>
            <pc:sldMk cId="497004664" sldId="256"/>
            <ac:spMk id="6" creationId="{00000000-0000-0000-0000-000000000000}"/>
          </ac:spMkLst>
        </pc:spChg>
      </pc:sldChg>
      <pc:sldChg chg="modSp mod">
        <pc:chgData name="hahna seas" userId="7fed10643017588e" providerId="LiveId" clId="{3E698628-F022-45D5-9E59-C1EFAF68626E}" dt="2024-03-22T17:29:25.062" v="10" actId="207"/>
        <pc:sldMkLst>
          <pc:docMk/>
          <pc:sldMk cId="939589713" sldId="262"/>
        </pc:sldMkLst>
        <pc:spChg chg="mod">
          <ac:chgData name="hahna seas" userId="7fed10643017588e" providerId="LiveId" clId="{3E698628-F022-45D5-9E59-C1EFAF68626E}" dt="2024-03-22T17:29:21.857" v="9"/>
          <ac:spMkLst>
            <pc:docMk/>
            <pc:sldMk cId="939589713" sldId="262"/>
            <ac:spMk id="3" creationId="{00000000-0000-0000-0000-000000000000}"/>
          </ac:spMkLst>
        </pc:spChg>
        <pc:spChg chg="mod">
          <ac:chgData name="hahna seas" userId="7fed10643017588e" providerId="LiveId" clId="{3E698628-F022-45D5-9E59-C1EFAF68626E}" dt="2024-03-22T17:29:25.062" v="10" actId="207"/>
          <ac:spMkLst>
            <pc:docMk/>
            <pc:sldMk cId="939589713" sldId="262"/>
            <ac:spMk id="4" creationId="{00000000-0000-0000-0000-000000000000}"/>
          </ac:spMkLst>
        </pc:spChg>
      </pc:sldChg>
      <pc:sldChg chg="modSp mod">
        <pc:chgData name="hahna seas" userId="7fed10643017588e" providerId="LiveId" clId="{3E698628-F022-45D5-9E59-C1EFAF68626E}" dt="2024-03-22T17:23:20.396" v="3" actId="207"/>
        <pc:sldMkLst>
          <pc:docMk/>
          <pc:sldMk cId="3981771643" sldId="263"/>
        </pc:sldMkLst>
        <pc:spChg chg="mod">
          <ac:chgData name="hahna seas" userId="7fed10643017588e" providerId="LiveId" clId="{3E698628-F022-45D5-9E59-C1EFAF68626E}" dt="2024-03-22T17:23:12.238" v="2" actId="207"/>
          <ac:spMkLst>
            <pc:docMk/>
            <pc:sldMk cId="3981771643" sldId="263"/>
            <ac:spMk id="4" creationId="{00000000-0000-0000-0000-000000000000}"/>
          </ac:spMkLst>
        </pc:spChg>
        <pc:spChg chg="mod">
          <ac:chgData name="hahna seas" userId="7fed10643017588e" providerId="LiveId" clId="{3E698628-F022-45D5-9E59-C1EFAF68626E}" dt="2024-03-22T17:23:20.396" v="3" actId="207"/>
          <ac:spMkLst>
            <pc:docMk/>
            <pc:sldMk cId="3981771643" sldId="263"/>
            <ac:spMk id="6" creationId="{00000000-0000-0000-0000-000000000000}"/>
          </ac:spMkLst>
        </pc:spChg>
      </pc:sldChg>
      <pc:sldChg chg="modSp mod">
        <pc:chgData name="hahna seas" userId="7fed10643017588e" providerId="LiveId" clId="{3E698628-F022-45D5-9E59-C1EFAF68626E}" dt="2024-03-22T17:23:32.308" v="5" actId="207"/>
        <pc:sldMkLst>
          <pc:docMk/>
          <pc:sldMk cId="2836258516" sldId="264"/>
        </pc:sldMkLst>
        <pc:spChg chg="mod">
          <ac:chgData name="hahna seas" userId="7fed10643017588e" providerId="LiveId" clId="{3E698628-F022-45D5-9E59-C1EFAF68626E}" dt="2024-03-22T17:23:26.608" v="4" actId="207"/>
          <ac:spMkLst>
            <pc:docMk/>
            <pc:sldMk cId="2836258516" sldId="264"/>
            <ac:spMk id="4" creationId="{00000000-0000-0000-0000-000000000000}"/>
          </ac:spMkLst>
        </pc:spChg>
        <pc:spChg chg="mod">
          <ac:chgData name="hahna seas" userId="7fed10643017588e" providerId="LiveId" clId="{3E698628-F022-45D5-9E59-C1EFAF68626E}" dt="2024-03-22T17:23:32.308" v="5" actId="207"/>
          <ac:spMkLst>
            <pc:docMk/>
            <pc:sldMk cId="2836258516" sldId="264"/>
            <ac:spMk id="6" creationId="{00000000-0000-0000-0000-000000000000}"/>
          </ac:spMkLst>
        </pc:spChg>
      </pc:sldChg>
      <pc:sldChg chg="modSp mod">
        <pc:chgData name="hahna seas" userId="7fed10643017588e" providerId="LiveId" clId="{3E698628-F022-45D5-9E59-C1EFAF68626E}" dt="2024-03-22T17:23:50.556" v="8" actId="207"/>
        <pc:sldMkLst>
          <pc:docMk/>
          <pc:sldMk cId="2356218313" sldId="265"/>
        </pc:sldMkLst>
        <pc:spChg chg="mod">
          <ac:chgData name="hahna seas" userId="7fed10643017588e" providerId="LiveId" clId="{3E698628-F022-45D5-9E59-C1EFAF68626E}" dt="2024-03-22T17:23:39.677" v="6" actId="207"/>
          <ac:spMkLst>
            <pc:docMk/>
            <pc:sldMk cId="2356218313" sldId="265"/>
            <ac:spMk id="4" creationId="{00000000-0000-0000-0000-000000000000}"/>
          </ac:spMkLst>
        </pc:spChg>
        <pc:spChg chg="mod">
          <ac:chgData name="hahna seas" userId="7fed10643017588e" providerId="LiveId" clId="{3E698628-F022-45D5-9E59-C1EFAF68626E}" dt="2024-03-22T17:23:50.556" v="8" actId="207"/>
          <ac:spMkLst>
            <pc:docMk/>
            <pc:sldMk cId="2356218313" sldId="265"/>
            <ac:spMk id="6" creationId="{00000000-0000-0000-0000-000000000000}"/>
          </ac:spMkLst>
        </pc:spChg>
        <pc:spChg chg="mod">
          <ac:chgData name="hahna seas" userId="7fed10643017588e" providerId="LiveId" clId="{3E698628-F022-45D5-9E59-C1EFAF68626E}" dt="2024-03-22T17:23:44.883" v="7" actId="207"/>
          <ac:spMkLst>
            <pc:docMk/>
            <pc:sldMk cId="2356218313" sldId="265"/>
            <ac:spMk id="25" creationId="{3EB2A569-73AD-0669-0FA4-E24437446853}"/>
          </ac:spMkLst>
        </pc:spChg>
      </pc:sldChg>
    </pc:docChg>
  </pc:docChgLst>
  <pc:docChgLst>
    <pc:chgData name="hahna seas" userId="7fed10643017588e" providerId="LiveId" clId="{0F51DAD5-411E-435D-8F62-C7AE6943B094}"/>
    <pc:docChg chg="undo redo custSel addSld delSld modSld">
      <pc:chgData name="hahna seas" userId="7fed10643017588e" providerId="LiveId" clId="{0F51DAD5-411E-435D-8F62-C7AE6943B094}" dt="2024-03-05T22:16:48.039" v="1642" actId="20577"/>
      <pc:docMkLst>
        <pc:docMk/>
      </pc:docMkLst>
      <pc:sldChg chg="addSp delSp modSp mod">
        <pc:chgData name="hahna seas" userId="7fed10643017588e" providerId="LiveId" clId="{0F51DAD5-411E-435D-8F62-C7AE6943B094}" dt="2024-03-05T22:06:15.668" v="1630" actId="14100"/>
        <pc:sldMkLst>
          <pc:docMk/>
          <pc:sldMk cId="497004664" sldId="256"/>
        </pc:sldMkLst>
        <pc:spChg chg="mod">
          <ac:chgData name="hahna seas" userId="7fed10643017588e" providerId="LiveId" clId="{0F51DAD5-411E-435D-8F62-C7AE6943B094}" dt="2024-03-05T21:24:37.394" v="895" actId="14100"/>
          <ac:spMkLst>
            <pc:docMk/>
            <pc:sldMk cId="497004664" sldId="256"/>
            <ac:spMk id="4" creationId="{00000000-0000-0000-0000-000000000000}"/>
          </ac:spMkLst>
        </pc:spChg>
        <pc:spChg chg="mod">
          <ac:chgData name="hahna seas" userId="7fed10643017588e" providerId="LiveId" clId="{0F51DAD5-411E-435D-8F62-C7AE6943B094}" dt="2024-03-05T21:13:39.974" v="622" actId="1076"/>
          <ac:spMkLst>
            <pc:docMk/>
            <pc:sldMk cId="497004664" sldId="256"/>
            <ac:spMk id="5" creationId="{00000000-0000-0000-0000-000000000000}"/>
          </ac:spMkLst>
        </pc:spChg>
        <pc:spChg chg="mod">
          <ac:chgData name="hahna seas" userId="7fed10643017588e" providerId="LiveId" clId="{0F51DAD5-411E-435D-8F62-C7AE6943B094}" dt="2024-03-05T21:35:10.544" v="1111" actId="14100"/>
          <ac:spMkLst>
            <pc:docMk/>
            <pc:sldMk cId="497004664" sldId="256"/>
            <ac:spMk id="6" creationId="{00000000-0000-0000-0000-000000000000}"/>
          </ac:spMkLst>
        </pc:spChg>
        <pc:spChg chg="mod">
          <ac:chgData name="hahna seas" userId="7fed10643017588e" providerId="LiveId" clId="{0F51DAD5-411E-435D-8F62-C7AE6943B094}" dt="2024-03-05T21:14:45.725" v="674" actId="20577"/>
          <ac:spMkLst>
            <pc:docMk/>
            <pc:sldMk cId="497004664" sldId="256"/>
            <ac:spMk id="7" creationId="{00000000-0000-0000-0000-000000000000}"/>
          </ac:spMkLst>
        </pc:spChg>
        <pc:spChg chg="add del">
          <ac:chgData name="hahna seas" userId="7fed10643017588e" providerId="LiveId" clId="{0F51DAD5-411E-435D-8F62-C7AE6943B094}" dt="2024-03-05T21:15:16.428" v="677" actId="478"/>
          <ac:spMkLst>
            <pc:docMk/>
            <pc:sldMk cId="497004664" sldId="256"/>
            <ac:spMk id="12" creationId="{8B347FB8-7778-2D82-A97B-DD05924EA897}"/>
          </ac:spMkLst>
        </pc:spChg>
        <pc:spChg chg="add mod">
          <ac:chgData name="hahna seas" userId="7fed10643017588e" providerId="LiveId" clId="{0F51DAD5-411E-435D-8F62-C7AE6943B094}" dt="2024-03-05T21:33:32.665" v="1075" actId="1076"/>
          <ac:spMkLst>
            <pc:docMk/>
            <pc:sldMk cId="497004664" sldId="256"/>
            <ac:spMk id="13" creationId="{7AA857C2-8F93-53A4-5491-019F43FCAD1B}"/>
          </ac:spMkLst>
        </pc:spChg>
        <pc:spChg chg="add mod">
          <ac:chgData name="hahna seas" userId="7fed10643017588e" providerId="LiveId" clId="{0F51DAD5-411E-435D-8F62-C7AE6943B094}" dt="2024-03-05T21:24:44.790" v="897" actId="14100"/>
          <ac:spMkLst>
            <pc:docMk/>
            <pc:sldMk cId="497004664" sldId="256"/>
            <ac:spMk id="14" creationId="{72F8DDCC-42CF-6939-A7E1-CB7D09B56E6F}"/>
          </ac:spMkLst>
        </pc:spChg>
        <pc:spChg chg="add mod">
          <ac:chgData name="hahna seas" userId="7fed10643017588e" providerId="LiveId" clId="{0F51DAD5-411E-435D-8F62-C7AE6943B094}" dt="2024-03-05T22:06:06.258" v="1627" actId="1076"/>
          <ac:spMkLst>
            <pc:docMk/>
            <pc:sldMk cId="497004664" sldId="256"/>
            <ac:spMk id="19" creationId="{D542FC56-76CF-08AD-CA94-D7C26653DD0B}"/>
          </ac:spMkLst>
        </pc:spChg>
        <pc:spChg chg="add mod">
          <ac:chgData name="hahna seas" userId="7fed10643017588e" providerId="LiveId" clId="{0F51DAD5-411E-435D-8F62-C7AE6943B094}" dt="2024-03-05T21:36:20.164" v="1132" actId="115"/>
          <ac:spMkLst>
            <pc:docMk/>
            <pc:sldMk cId="497004664" sldId="256"/>
            <ac:spMk id="20" creationId="{75C5D0D6-A776-4B10-BA86-C0F8D4A8A96D}"/>
          </ac:spMkLst>
        </pc:spChg>
        <pc:spChg chg="add mod">
          <ac:chgData name="hahna seas" userId="7fed10643017588e" providerId="LiveId" clId="{0F51DAD5-411E-435D-8F62-C7AE6943B094}" dt="2024-03-05T22:06:15.668" v="1630" actId="14100"/>
          <ac:spMkLst>
            <pc:docMk/>
            <pc:sldMk cId="497004664" sldId="256"/>
            <ac:spMk id="21" creationId="{EC0AF3AD-7218-2A99-B1B9-CD2BC8B6CF02}"/>
          </ac:spMkLst>
        </pc:spChg>
        <pc:picChg chg="add del mod">
          <ac:chgData name="hahna seas" userId="7fed10643017588e" providerId="LiveId" clId="{0F51DAD5-411E-435D-8F62-C7AE6943B094}" dt="2024-03-05T21:11:38.774" v="578"/>
          <ac:picMkLst>
            <pc:docMk/>
            <pc:sldMk cId="497004664" sldId="256"/>
            <ac:picMk id="3" creationId="{528CB351-934E-B6E5-F906-EFD4008F693F}"/>
          </ac:picMkLst>
        </pc:picChg>
        <pc:picChg chg="add del mod">
          <ac:chgData name="hahna seas" userId="7fed10643017588e" providerId="LiveId" clId="{0F51DAD5-411E-435D-8F62-C7AE6943B094}" dt="2024-03-05T21:20:11.596" v="737" actId="478"/>
          <ac:picMkLst>
            <pc:docMk/>
            <pc:sldMk cId="497004664" sldId="256"/>
            <ac:picMk id="16" creationId="{9C107521-8314-47DD-B1E4-129ED10D32F7}"/>
          </ac:picMkLst>
        </pc:picChg>
        <pc:picChg chg="add del mod">
          <ac:chgData name="hahna seas" userId="7fed10643017588e" providerId="LiveId" clId="{0F51DAD5-411E-435D-8F62-C7AE6943B094}" dt="2024-03-05T21:20:11.814" v="745" actId="1076"/>
          <ac:picMkLst>
            <pc:docMk/>
            <pc:sldMk cId="497004664" sldId="256"/>
            <ac:picMk id="18" creationId="{A094C4D5-D834-7ADF-372E-165E20BE7A7D}"/>
          </ac:picMkLst>
        </pc:picChg>
        <pc:picChg chg="add mod ord modCrop">
          <ac:chgData name="hahna seas" userId="7fed10643017588e" providerId="LiveId" clId="{0F51DAD5-411E-435D-8F62-C7AE6943B094}" dt="2024-03-05T22:06:11.597" v="1629" actId="1076"/>
          <ac:picMkLst>
            <pc:docMk/>
            <pc:sldMk cId="497004664" sldId="256"/>
            <ac:picMk id="23" creationId="{39F37789-895B-9AAF-C9A5-8DABA8CE86FC}"/>
          </ac:picMkLst>
        </pc:picChg>
      </pc:sldChg>
      <pc:sldChg chg="del">
        <pc:chgData name="hahna seas" userId="7fed10643017588e" providerId="LiveId" clId="{0F51DAD5-411E-435D-8F62-C7AE6943B094}" dt="2024-03-05T21:35:59.337" v="1118" actId="47"/>
        <pc:sldMkLst>
          <pc:docMk/>
          <pc:sldMk cId="1852125755" sldId="257"/>
        </pc:sldMkLst>
      </pc:sldChg>
      <pc:sldChg chg="del">
        <pc:chgData name="hahna seas" userId="7fed10643017588e" providerId="LiveId" clId="{0F51DAD5-411E-435D-8F62-C7AE6943B094}" dt="2024-03-05T21:36:00.074" v="1119" actId="47"/>
        <pc:sldMkLst>
          <pc:docMk/>
          <pc:sldMk cId="2080671714" sldId="259"/>
        </pc:sldMkLst>
      </pc:sldChg>
      <pc:sldChg chg="modSp mod">
        <pc:chgData name="hahna seas" userId="7fed10643017588e" providerId="LiveId" clId="{0F51DAD5-411E-435D-8F62-C7AE6943B094}" dt="2024-03-05T21:26:43.526" v="918" actId="20577"/>
        <pc:sldMkLst>
          <pc:docMk/>
          <pc:sldMk cId="4271110386" sldId="261"/>
        </pc:sldMkLst>
        <pc:spChg chg="mod">
          <ac:chgData name="hahna seas" userId="7fed10643017588e" providerId="LiveId" clId="{0F51DAD5-411E-435D-8F62-C7AE6943B094}" dt="2024-03-05T21:26:37.163" v="916" actId="2711"/>
          <ac:spMkLst>
            <pc:docMk/>
            <pc:sldMk cId="4271110386" sldId="261"/>
            <ac:spMk id="2" creationId="{00000000-0000-0000-0000-000000000000}"/>
          </ac:spMkLst>
        </pc:spChg>
        <pc:spChg chg="mod">
          <ac:chgData name="hahna seas" userId="7fed10643017588e" providerId="LiveId" clId="{0F51DAD5-411E-435D-8F62-C7AE6943B094}" dt="2024-03-05T21:26:43.526" v="918" actId="20577"/>
          <ac:spMkLst>
            <pc:docMk/>
            <pc:sldMk cId="4271110386" sldId="261"/>
            <ac:spMk id="3" creationId="{00000000-0000-0000-0000-000000000000}"/>
          </ac:spMkLst>
        </pc:spChg>
      </pc:sldChg>
      <pc:sldChg chg="delSp modSp mod">
        <pc:chgData name="hahna seas" userId="7fed10643017588e" providerId="LiveId" clId="{0F51DAD5-411E-435D-8F62-C7AE6943B094}" dt="2024-03-05T21:28:01.838" v="1040" actId="14100"/>
        <pc:sldMkLst>
          <pc:docMk/>
          <pc:sldMk cId="939589713" sldId="262"/>
        </pc:sldMkLst>
        <pc:spChg chg="mod">
          <ac:chgData name="hahna seas" userId="7fed10643017588e" providerId="LiveId" clId="{0F51DAD5-411E-435D-8F62-C7AE6943B094}" dt="2024-03-05T20:46:49.576" v="526" actId="113"/>
          <ac:spMkLst>
            <pc:docMk/>
            <pc:sldMk cId="939589713" sldId="262"/>
            <ac:spMk id="2" creationId="{00000000-0000-0000-0000-000000000000}"/>
          </ac:spMkLst>
        </pc:spChg>
        <pc:spChg chg="mod">
          <ac:chgData name="hahna seas" userId="7fed10643017588e" providerId="LiveId" clId="{0F51DAD5-411E-435D-8F62-C7AE6943B094}" dt="2024-03-05T21:28:01.838" v="1040" actId="14100"/>
          <ac:spMkLst>
            <pc:docMk/>
            <pc:sldMk cId="939589713" sldId="262"/>
            <ac:spMk id="3" creationId="{00000000-0000-0000-0000-000000000000}"/>
          </ac:spMkLst>
        </pc:spChg>
        <pc:spChg chg="mod">
          <ac:chgData name="hahna seas" userId="7fed10643017588e" providerId="LiveId" clId="{0F51DAD5-411E-435D-8F62-C7AE6943B094}" dt="2024-03-05T21:06:44.981" v="540" actId="2085"/>
          <ac:spMkLst>
            <pc:docMk/>
            <pc:sldMk cId="939589713" sldId="262"/>
            <ac:spMk id="4" creationId="{00000000-0000-0000-0000-000000000000}"/>
          </ac:spMkLst>
        </pc:spChg>
        <pc:spChg chg="mod">
          <ac:chgData name="hahna seas" userId="7fed10643017588e" providerId="LiveId" clId="{0F51DAD5-411E-435D-8F62-C7AE6943B094}" dt="2024-03-05T21:07:31.958" v="545" actId="207"/>
          <ac:spMkLst>
            <pc:docMk/>
            <pc:sldMk cId="939589713" sldId="262"/>
            <ac:spMk id="5" creationId="{00000000-0000-0000-0000-000000000000}"/>
          </ac:spMkLst>
        </pc:spChg>
        <pc:spChg chg="mod">
          <ac:chgData name="hahna seas" userId="7fed10643017588e" providerId="LiveId" clId="{0F51DAD5-411E-435D-8F62-C7AE6943B094}" dt="2024-03-05T21:06:00.549" v="537" actId="208"/>
          <ac:spMkLst>
            <pc:docMk/>
            <pc:sldMk cId="939589713" sldId="262"/>
            <ac:spMk id="6" creationId="{00000000-0000-0000-0000-000000000000}"/>
          </ac:spMkLst>
        </pc:spChg>
        <pc:spChg chg="mod">
          <ac:chgData name="hahna seas" userId="7fed10643017588e" providerId="LiveId" clId="{0F51DAD5-411E-435D-8F62-C7AE6943B094}" dt="2024-03-05T21:07:05.789" v="542" actId="207"/>
          <ac:spMkLst>
            <pc:docMk/>
            <pc:sldMk cId="939589713" sldId="262"/>
            <ac:spMk id="7" creationId="{00000000-0000-0000-0000-000000000000}"/>
          </ac:spMkLst>
        </pc:spChg>
        <pc:spChg chg="del">
          <ac:chgData name="hahna seas" userId="7fed10643017588e" providerId="LiveId" clId="{0F51DAD5-411E-435D-8F62-C7AE6943B094}" dt="2024-03-05T20:43:00.429" v="494" actId="478"/>
          <ac:spMkLst>
            <pc:docMk/>
            <pc:sldMk cId="939589713" sldId="262"/>
            <ac:spMk id="8" creationId="{00000000-0000-0000-0000-000000000000}"/>
          </ac:spMkLst>
        </pc:spChg>
      </pc:sldChg>
      <pc:sldChg chg="addSp delSp modSp add mod">
        <pc:chgData name="hahna seas" userId="7fed10643017588e" providerId="LiveId" clId="{0F51DAD5-411E-435D-8F62-C7AE6943B094}" dt="2024-03-05T21:56:19.166" v="1389" actId="1076"/>
        <pc:sldMkLst>
          <pc:docMk/>
          <pc:sldMk cId="3981771643" sldId="263"/>
        </pc:sldMkLst>
        <pc:spChg chg="mod">
          <ac:chgData name="hahna seas" userId="7fed10643017588e" providerId="LiveId" clId="{0F51DAD5-411E-435D-8F62-C7AE6943B094}" dt="2024-03-05T21:39:02.043" v="1195" actId="20577"/>
          <ac:spMkLst>
            <pc:docMk/>
            <pc:sldMk cId="3981771643" sldId="263"/>
            <ac:spMk id="19" creationId="{D542FC56-76CF-08AD-CA94-D7C26653DD0B}"/>
          </ac:spMkLst>
        </pc:spChg>
        <pc:spChg chg="mod">
          <ac:chgData name="hahna seas" userId="7fed10643017588e" providerId="LiveId" clId="{0F51DAD5-411E-435D-8F62-C7AE6943B094}" dt="2024-03-05T21:36:36.966" v="1137" actId="115"/>
          <ac:spMkLst>
            <pc:docMk/>
            <pc:sldMk cId="3981771643" sldId="263"/>
            <ac:spMk id="20" creationId="{75C5D0D6-A776-4B10-BA86-C0F8D4A8A96D}"/>
          </ac:spMkLst>
        </pc:spChg>
        <pc:spChg chg="mod">
          <ac:chgData name="hahna seas" userId="7fed10643017588e" providerId="LiveId" clId="{0F51DAD5-411E-435D-8F62-C7AE6943B094}" dt="2024-03-05T21:38:57.117" v="1194" actId="1076"/>
          <ac:spMkLst>
            <pc:docMk/>
            <pc:sldMk cId="3981771643" sldId="263"/>
            <ac:spMk id="21" creationId="{EC0AF3AD-7218-2A99-B1B9-CD2BC8B6CF02}"/>
          </ac:spMkLst>
        </pc:spChg>
        <pc:spChg chg="add mod">
          <ac:chgData name="hahna seas" userId="7fed10643017588e" providerId="LiveId" clId="{0F51DAD5-411E-435D-8F62-C7AE6943B094}" dt="2024-03-05T21:48:44.784" v="1267" actId="1076"/>
          <ac:spMkLst>
            <pc:docMk/>
            <pc:sldMk cId="3981771643" sldId="263"/>
            <ac:spMk id="25" creationId="{B9F74CF9-FDAF-89BB-637F-829801C611DA}"/>
          </ac:spMkLst>
        </pc:spChg>
        <pc:spChg chg="add mod">
          <ac:chgData name="hahna seas" userId="7fed10643017588e" providerId="LiveId" clId="{0F51DAD5-411E-435D-8F62-C7AE6943B094}" dt="2024-03-05T21:49:04.167" v="1289" actId="20577"/>
          <ac:spMkLst>
            <pc:docMk/>
            <pc:sldMk cId="3981771643" sldId="263"/>
            <ac:spMk id="26" creationId="{1FD388E9-5779-2DA9-DF46-F3B737B6AB95}"/>
          </ac:spMkLst>
        </pc:spChg>
        <pc:spChg chg="add mod">
          <ac:chgData name="hahna seas" userId="7fed10643017588e" providerId="LiveId" clId="{0F51DAD5-411E-435D-8F62-C7AE6943B094}" dt="2024-03-05T21:49:17.051" v="1307" actId="20577"/>
          <ac:spMkLst>
            <pc:docMk/>
            <pc:sldMk cId="3981771643" sldId="263"/>
            <ac:spMk id="27" creationId="{D0C17058-50AE-E945-79A5-401798E077D7}"/>
          </ac:spMkLst>
        </pc:spChg>
        <pc:spChg chg="add mod">
          <ac:chgData name="hahna seas" userId="7fed10643017588e" providerId="LiveId" clId="{0F51DAD5-411E-435D-8F62-C7AE6943B094}" dt="2024-03-05T21:49:28.536" v="1317" actId="20577"/>
          <ac:spMkLst>
            <pc:docMk/>
            <pc:sldMk cId="3981771643" sldId="263"/>
            <ac:spMk id="28" creationId="{325B0573-E77E-B882-BF44-445794E08DCC}"/>
          </ac:spMkLst>
        </pc:spChg>
        <pc:spChg chg="add mod">
          <ac:chgData name="hahna seas" userId="7fed10643017588e" providerId="LiveId" clId="{0F51DAD5-411E-435D-8F62-C7AE6943B094}" dt="2024-03-05T21:56:19.166" v="1389" actId="1076"/>
          <ac:spMkLst>
            <pc:docMk/>
            <pc:sldMk cId="3981771643" sldId="263"/>
            <ac:spMk id="33" creationId="{AA1B54ED-8823-BF20-4E6B-BF6D6060EB26}"/>
          </ac:spMkLst>
        </pc:spChg>
        <pc:picChg chg="add mod">
          <ac:chgData name="hahna seas" userId="7fed10643017588e" providerId="LiveId" clId="{0F51DAD5-411E-435D-8F62-C7AE6943B094}" dt="2024-03-05T21:41:40.659" v="1200" actId="14100"/>
          <ac:picMkLst>
            <pc:docMk/>
            <pc:sldMk cId="3981771643" sldId="263"/>
            <ac:picMk id="3" creationId="{EF7C7FCE-C375-F2CD-6181-3C88744B9954}"/>
          </ac:picMkLst>
        </pc:picChg>
        <pc:picChg chg="add mod modCrop">
          <ac:chgData name="hahna seas" userId="7fed10643017588e" providerId="LiveId" clId="{0F51DAD5-411E-435D-8F62-C7AE6943B094}" dt="2024-03-05T21:48:06.192" v="1239" actId="1076"/>
          <ac:picMkLst>
            <pc:docMk/>
            <pc:sldMk cId="3981771643" sldId="263"/>
            <ac:picMk id="15" creationId="{DA62FB80-B248-87ED-A1A3-2152228BD12F}"/>
          </ac:picMkLst>
        </pc:picChg>
        <pc:picChg chg="add mod modCrop">
          <ac:chgData name="hahna seas" userId="7fed10643017588e" providerId="LiveId" clId="{0F51DAD5-411E-435D-8F62-C7AE6943B094}" dt="2024-03-05T21:48:06.496" v="1240" actId="1076"/>
          <ac:picMkLst>
            <pc:docMk/>
            <pc:sldMk cId="3981771643" sldId="263"/>
            <ac:picMk id="17" creationId="{CEC46AB9-CB89-47D6-3404-001A21945DD2}"/>
          </ac:picMkLst>
        </pc:picChg>
        <pc:picChg chg="del">
          <ac:chgData name="hahna seas" userId="7fed10643017588e" providerId="LiveId" clId="{0F51DAD5-411E-435D-8F62-C7AE6943B094}" dt="2024-03-05T21:38:49.008" v="1191" actId="478"/>
          <ac:picMkLst>
            <pc:docMk/>
            <pc:sldMk cId="3981771643" sldId="263"/>
            <ac:picMk id="23" creationId="{39F37789-895B-9AAF-C9A5-8DABA8CE86FC}"/>
          </ac:picMkLst>
        </pc:picChg>
        <pc:picChg chg="add mod modCrop">
          <ac:chgData name="hahna seas" userId="7fed10643017588e" providerId="LiveId" clId="{0F51DAD5-411E-435D-8F62-C7AE6943B094}" dt="2024-03-05T21:48:12.498" v="1241" actId="1076"/>
          <ac:picMkLst>
            <pc:docMk/>
            <pc:sldMk cId="3981771643" sldId="263"/>
            <ac:picMk id="24" creationId="{00A213AE-F155-668C-BF11-0553B0DC1FC5}"/>
          </ac:picMkLst>
        </pc:picChg>
        <pc:picChg chg="add del mod">
          <ac:chgData name="hahna seas" userId="7fed10643017588e" providerId="LiveId" clId="{0F51DAD5-411E-435D-8F62-C7AE6943B094}" dt="2024-03-05T21:53:13.460" v="1357" actId="478"/>
          <ac:picMkLst>
            <pc:docMk/>
            <pc:sldMk cId="3981771643" sldId="263"/>
            <ac:picMk id="30" creationId="{1D45CD03-E99F-7C3E-C352-4219EADA8818}"/>
          </ac:picMkLst>
        </pc:picChg>
        <pc:picChg chg="add mod modCrop">
          <ac:chgData name="hahna seas" userId="7fed10643017588e" providerId="LiveId" clId="{0F51DAD5-411E-435D-8F62-C7AE6943B094}" dt="2024-03-05T21:56:05.413" v="1372" actId="14100"/>
          <ac:picMkLst>
            <pc:docMk/>
            <pc:sldMk cId="3981771643" sldId="263"/>
            <ac:picMk id="32" creationId="{7136EB93-C01E-38AD-E459-38BFE8AF19BE}"/>
          </ac:picMkLst>
        </pc:picChg>
      </pc:sldChg>
      <pc:sldChg chg="addSp delSp modSp add mod">
        <pc:chgData name="hahna seas" userId="7fed10643017588e" providerId="LiveId" clId="{0F51DAD5-411E-435D-8F62-C7AE6943B094}" dt="2024-03-05T22:16:48.039" v="1642" actId="20577"/>
        <pc:sldMkLst>
          <pc:docMk/>
          <pc:sldMk cId="2836258516" sldId="264"/>
        </pc:sldMkLst>
        <pc:spChg chg="mod">
          <ac:chgData name="hahna seas" userId="7fed10643017588e" providerId="LiveId" clId="{0F51DAD5-411E-435D-8F62-C7AE6943B094}" dt="2024-03-05T22:16:48.039" v="1642" actId="20577"/>
          <ac:spMkLst>
            <pc:docMk/>
            <pc:sldMk cId="2836258516" sldId="264"/>
            <ac:spMk id="19" creationId="{D542FC56-76CF-08AD-CA94-D7C26653DD0B}"/>
          </ac:spMkLst>
        </pc:spChg>
        <pc:spChg chg="mod">
          <ac:chgData name="hahna seas" userId="7fed10643017588e" providerId="LiveId" clId="{0F51DAD5-411E-435D-8F62-C7AE6943B094}" dt="2024-03-05T21:51:15.511" v="1322" actId="115"/>
          <ac:spMkLst>
            <pc:docMk/>
            <pc:sldMk cId="2836258516" sldId="264"/>
            <ac:spMk id="20" creationId="{75C5D0D6-A776-4B10-BA86-C0F8D4A8A96D}"/>
          </ac:spMkLst>
        </pc:spChg>
        <pc:spChg chg="mod">
          <ac:chgData name="hahna seas" userId="7fed10643017588e" providerId="LiveId" clId="{0F51DAD5-411E-435D-8F62-C7AE6943B094}" dt="2024-03-05T21:58:26.027" v="1406" actId="1076"/>
          <ac:spMkLst>
            <pc:docMk/>
            <pc:sldMk cId="2836258516" sldId="264"/>
            <ac:spMk id="21" creationId="{EC0AF3AD-7218-2A99-B1B9-CD2BC8B6CF02}"/>
          </ac:spMkLst>
        </pc:spChg>
        <pc:spChg chg="del mod">
          <ac:chgData name="hahna seas" userId="7fed10643017588e" providerId="LiveId" clId="{0F51DAD5-411E-435D-8F62-C7AE6943B094}" dt="2024-03-05T21:51:33.823" v="1351" actId="478"/>
          <ac:spMkLst>
            <pc:docMk/>
            <pc:sldMk cId="2836258516" sldId="264"/>
            <ac:spMk id="25" creationId="{B9F74CF9-FDAF-89BB-637F-829801C611DA}"/>
          </ac:spMkLst>
        </pc:spChg>
        <pc:spChg chg="del">
          <ac:chgData name="hahna seas" userId="7fed10643017588e" providerId="LiveId" clId="{0F51DAD5-411E-435D-8F62-C7AE6943B094}" dt="2024-03-05T21:51:35.048" v="1352" actId="478"/>
          <ac:spMkLst>
            <pc:docMk/>
            <pc:sldMk cId="2836258516" sldId="264"/>
            <ac:spMk id="26" creationId="{1FD388E9-5779-2DA9-DF46-F3B737B6AB95}"/>
          </ac:spMkLst>
        </pc:spChg>
        <pc:spChg chg="del">
          <ac:chgData name="hahna seas" userId="7fed10643017588e" providerId="LiveId" clId="{0F51DAD5-411E-435D-8F62-C7AE6943B094}" dt="2024-03-05T21:51:37.016" v="1353" actId="478"/>
          <ac:spMkLst>
            <pc:docMk/>
            <pc:sldMk cId="2836258516" sldId="264"/>
            <ac:spMk id="27" creationId="{D0C17058-50AE-E945-79A5-401798E077D7}"/>
          </ac:spMkLst>
        </pc:spChg>
        <pc:spChg chg="del">
          <ac:chgData name="hahna seas" userId="7fed10643017588e" providerId="LiveId" clId="{0F51DAD5-411E-435D-8F62-C7AE6943B094}" dt="2024-03-05T21:51:29.447" v="1345" actId="478"/>
          <ac:spMkLst>
            <pc:docMk/>
            <pc:sldMk cId="2836258516" sldId="264"/>
            <ac:spMk id="28" creationId="{325B0573-E77E-B882-BF44-445794E08DCC}"/>
          </ac:spMkLst>
        </pc:spChg>
        <pc:picChg chg="del">
          <ac:chgData name="hahna seas" userId="7fed10643017588e" providerId="LiveId" clId="{0F51DAD5-411E-435D-8F62-C7AE6943B094}" dt="2024-03-05T21:51:30.521" v="1347" actId="478"/>
          <ac:picMkLst>
            <pc:docMk/>
            <pc:sldMk cId="2836258516" sldId="264"/>
            <ac:picMk id="3" creationId="{EF7C7FCE-C375-F2CD-6181-3C88744B9954}"/>
          </ac:picMkLst>
        </pc:picChg>
        <pc:picChg chg="add mod">
          <ac:chgData name="hahna seas" userId="7fed10643017588e" providerId="LiveId" clId="{0F51DAD5-411E-435D-8F62-C7AE6943B094}" dt="2024-03-05T21:58:24.054" v="1405" actId="1076"/>
          <ac:picMkLst>
            <pc:docMk/>
            <pc:sldMk cId="2836258516" sldId="264"/>
            <ac:picMk id="12" creationId="{CA5A5B2C-BE8A-A004-3668-0FDA6A1C9DEC}"/>
          </ac:picMkLst>
        </pc:picChg>
        <pc:picChg chg="del">
          <ac:chgData name="hahna seas" userId="7fed10643017588e" providerId="LiveId" clId="{0F51DAD5-411E-435D-8F62-C7AE6943B094}" dt="2024-03-05T21:51:31.038" v="1348" actId="478"/>
          <ac:picMkLst>
            <pc:docMk/>
            <pc:sldMk cId="2836258516" sldId="264"/>
            <ac:picMk id="15" creationId="{DA62FB80-B248-87ED-A1A3-2152228BD12F}"/>
          </ac:picMkLst>
        </pc:picChg>
        <pc:picChg chg="del">
          <ac:chgData name="hahna seas" userId="7fed10643017588e" providerId="LiveId" clId="{0F51DAD5-411E-435D-8F62-C7AE6943B094}" dt="2024-03-05T21:51:31.392" v="1349" actId="478"/>
          <ac:picMkLst>
            <pc:docMk/>
            <pc:sldMk cId="2836258516" sldId="264"/>
            <ac:picMk id="17" creationId="{CEC46AB9-CB89-47D6-3404-001A21945DD2}"/>
          </ac:picMkLst>
        </pc:picChg>
        <pc:picChg chg="del">
          <ac:chgData name="hahna seas" userId="7fed10643017588e" providerId="LiveId" clId="{0F51DAD5-411E-435D-8F62-C7AE6943B094}" dt="2024-03-05T21:51:29.988" v="1346" actId="478"/>
          <ac:picMkLst>
            <pc:docMk/>
            <pc:sldMk cId="2836258516" sldId="264"/>
            <ac:picMk id="24" creationId="{00A213AE-F155-668C-BF11-0553B0DC1FC5}"/>
          </ac:picMkLst>
        </pc:picChg>
      </pc:sldChg>
      <pc:sldChg chg="addSp delSp modSp add mod">
        <pc:chgData name="hahna seas" userId="7fed10643017588e" providerId="LiveId" clId="{0F51DAD5-411E-435D-8F62-C7AE6943B094}" dt="2024-03-05T22:05:45.193" v="1626" actId="14100"/>
        <pc:sldMkLst>
          <pc:docMk/>
          <pc:sldMk cId="2356218313" sldId="265"/>
        </pc:sldMkLst>
        <pc:spChg chg="add mod">
          <ac:chgData name="hahna seas" userId="7fed10643017588e" providerId="LiveId" clId="{0F51DAD5-411E-435D-8F62-C7AE6943B094}" dt="2024-03-05T22:05:42.536" v="1625" actId="1076"/>
          <ac:spMkLst>
            <pc:docMk/>
            <pc:sldMk cId="2356218313" sldId="265"/>
            <ac:spMk id="2" creationId="{9819F424-E432-ED2A-6B85-FBFF7A8C0DE5}"/>
          </ac:spMkLst>
        </pc:spChg>
        <pc:spChg chg="add mod">
          <ac:chgData name="hahna seas" userId="7fed10643017588e" providerId="LiveId" clId="{0F51DAD5-411E-435D-8F62-C7AE6943B094}" dt="2024-03-05T22:05:45.193" v="1626" actId="14100"/>
          <ac:spMkLst>
            <pc:docMk/>
            <pc:sldMk cId="2356218313" sldId="265"/>
            <ac:spMk id="3" creationId="{E273A028-AD01-812F-C3E3-FEF0397D79D6}"/>
          </ac:spMkLst>
        </pc:spChg>
        <pc:spChg chg="mod">
          <ac:chgData name="hahna seas" userId="7fed10643017588e" providerId="LiveId" clId="{0F51DAD5-411E-435D-8F62-C7AE6943B094}" dt="2024-03-05T22:00:48.933" v="1478" actId="20578"/>
          <ac:spMkLst>
            <pc:docMk/>
            <pc:sldMk cId="2356218313" sldId="265"/>
            <ac:spMk id="13" creationId="{7AA857C2-8F93-53A4-5491-019F43FCAD1B}"/>
          </ac:spMkLst>
        </pc:spChg>
        <pc:spChg chg="add mod">
          <ac:chgData name="hahna seas" userId="7fed10643017588e" providerId="LiveId" clId="{0F51DAD5-411E-435D-8F62-C7AE6943B094}" dt="2024-03-05T22:05:29.148" v="1620" actId="1076"/>
          <ac:spMkLst>
            <pc:docMk/>
            <pc:sldMk cId="2356218313" sldId="265"/>
            <ac:spMk id="15" creationId="{4AF2B833-06EB-7345-DB54-E2D9FB0BE1D4}"/>
          </ac:spMkLst>
        </pc:spChg>
        <pc:spChg chg="add mod">
          <ac:chgData name="hahna seas" userId="7fed10643017588e" providerId="LiveId" clId="{0F51DAD5-411E-435D-8F62-C7AE6943B094}" dt="2024-03-05T22:03:50.416" v="1572" actId="20577"/>
          <ac:spMkLst>
            <pc:docMk/>
            <pc:sldMk cId="2356218313" sldId="265"/>
            <ac:spMk id="16" creationId="{44C2DE07-6C19-1A40-E03E-2CC7322D167F}"/>
          </ac:spMkLst>
        </pc:spChg>
        <pc:spChg chg="add mod">
          <ac:chgData name="hahna seas" userId="7fed10643017588e" providerId="LiveId" clId="{0F51DAD5-411E-435D-8F62-C7AE6943B094}" dt="2024-03-05T22:03:11.231" v="1516" actId="20577"/>
          <ac:spMkLst>
            <pc:docMk/>
            <pc:sldMk cId="2356218313" sldId="265"/>
            <ac:spMk id="17" creationId="{329F58AD-BEF7-CCB4-9FAC-584EB683D5A0}"/>
          </ac:spMkLst>
        </pc:spChg>
        <pc:spChg chg="mod">
          <ac:chgData name="hahna seas" userId="7fed10643017588e" providerId="LiveId" clId="{0F51DAD5-411E-435D-8F62-C7AE6943B094}" dt="2024-03-05T21:59:11.510" v="1457" actId="20577"/>
          <ac:spMkLst>
            <pc:docMk/>
            <pc:sldMk cId="2356218313" sldId="265"/>
            <ac:spMk id="19" creationId="{D542FC56-76CF-08AD-CA94-D7C26653DD0B}"/>
          </ac:spMkLst>
        </pc:spChg>
        <pc:spChg chg="mod">
          <ac:chgData name="hahna seas" userId="7fed10643017588e" providerId="LiveId" clId="{0F51DAD5-411E-435D-8F62-C7AE6943B094}" dt="2024-03-05T21:58:47.265" v="1413" actId="115"/>
          <ac:spMkLst>
            <pc:docMk/>
            <pc:sldMk cId="2356218313" sldId="265"/>
            <ac:spMk id="20" creationId="{75C5D0D6-A776-4B10-BA86-C0F8D4A8A96D}"/>
          </ac:spMkLst>
        </pc:spChg>
        <pc:spChg chg="add mod">
          <ac:chgData name="hahna seas" userId="7fed10643017588e" providerId="LiveId" clId="{0F51DAD5-411E-435D-8F62-C7AE6943B094}" dt="2024-03-05T22:03:53.226" v="1579" actId="20577"/>
          <ac:spMkLst>
            <pc:docMk/>
            <pc:sldMk cId="2356218313" sldId="265"/>
            <ac:spMk id="22" creationId="{6F481911-B179-C872-F71D-0A31E8256988}"/>
          </ac:spMkLst>
        </pc:spChg>
        <pc:spChg chg="add mod">
          <ac:chgData name="hahna seas" userId="7fed10643017588e" providerId="LiveId" clId="{0F51DAD5-411E-435D-8F62-C7AE6943B094}" dt="2024-03-05T22:04:22.456" v="1595" actId="14100"/>
          <ac:spMkLst>
            <pc:docMk/>
            <pc:sldMk cId="2356218313" sldId="265"/>
            <ac:spMk id="23" creationId="{D23E5BEA-FC84-00A0-00E8-989692658E65}"/>
          </ac:spMkLst>
        </pc:spChg>
        <pc:spChg chg="add mod">
          <ac:chgData name="hahna seas" userId="7fed10643017588e" providerId="LiveId" clId="{0F51DAD5-411E-435D-8F62-C7AE6943B094}" dt="2024-03-05T22:05:35.454" v="1623" actId="14100"/>
          <ac:spMkLst>
            <pc:docMk/>
            <pc:sldMk cId="2356218313" sldId="265"/>
            <ac:spMk id="24" creationId="{2218A509-BEEE-9619-51D5-66636F2D95B4}"/>
          </ac:spMkLst>
        </pc:spChg>
        <pc:spChg chg="add mod">
          <ac:chgData name="hahna seas" userId="7fed10643017588e" providerId="LiveId" clId="{0F51DAD5-411E-435D-8F62-C7AE6943B094}" dt="2024-03-05T22:05:38.599" v="1624" actId="1076"/>
          <ac:spMkLst>
            <pc:docMk/>
            <pc:sldMk cId="2356218313" sldId="265"/>
            <ac:spMk id="25" creationId="{3EB2A569-73AD-0669-0FA4-E24437446853}"/>
          </ac:spMkLst>
        </pc:spChg>
        <pc:picChg chg="del">
          <ac:chgData name="hahna seas" userId="7fed10643017588e" providerId="LiveId" clId="{0F51DAD5-411E-435D-8F62-C7AE6943B094}" dt="2024-03-05T21:59:15.702" v="1458" actId="478"/>
          <ac:picMkLst>
            <pc:docMk/>
            <pc:sldMk cId="2356218313" sldId="265"/>
            <ac:picMk id="12" creationId="{CA5A5B2C-BE8A-A004-3668-0FDA6A1C9DE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38" y="1995312"/>
            <a:ext cx="7286625" cy="4244622"/>
          </a:xfrm>
        </p:spPr>
        <p:txBody>
          <a:bodyPr anchor="b"/>
          <a:lstStyle>
            <a:lvl1pPr algn="ctr">
              <a:defRPr sz="56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1563" y="6403623"/>
            <a:ext cx="6429375" cy="2943577"/>
          </a:xfrm>
        </p:spPr>
        <p:txBody>
          <a:bodyPr/>
          <a:lstStyle>
            <a:lvl1pPr marL="0" indent="0" algn="ctr">
              <a:buNone/>
              <a:defRPr sz="2250"/>
            </a:lvl1pPr>
            <a:lvl2pPr marL="428625" indent="0" algn="ctr">
              <a:buNone/>
              <a:defRPr sz="1875"/>
            </a:lvl2pPr>
            <a:lvl3pPr marL="857250" indent="0" algn="ctr">
              <a:buNone/>
              <a:defRPr sz="1688"/>
            </a:lvl3pPr>
            <a:lvl4pPr marL="1285875" indent="0" algn="ctr">
              <a:buNone/>
              <a:defRPr sz="1500"/>
            </a:lvl4pPr>
            <a:lvl5pPr marL="1714500" indent="0" algn="ctr">
              <a:buNone/>
              <a:defRPr sz="1500"/>
            </a:lvl5pPr>
            <a:lvl6pPr marL="2143125" indent="0" algn="ctr">
              <a:buNone/>
              <a:defRPr sz="1500"/>
            </a:lvl6pPr>
            <a:lvl7pPr marL="2571750" indent="0" algn="ctr">
              <a:buNone/>
              <a:defRPr sz="1500"/>
            </a:lvl7pPr>
            <a:lvl8pPr marL="3000375" indent="0" algn="ctr">
              <a:buNone/>
              <a:defRPr sz="1500"/>
            </a:lvl8pPr>
            <a:lvl9pPr marL="34290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D00E-5E57-4B03-85C8-E65383FE8C21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F26F-D540-4231-AE55-F8895F251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6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D00E-5E57-4B03-85C8-E65383FE8C21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F26F-D540-4231-AE55-F8895F251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2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4696" y="649111"/>
            <a:ext cx="1848445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9360" y="649111"/>
            <a:ext cx="5438180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D00E-5E57-4B03-85C8-E65383FE8C21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F26F-D540-4231-AE55-F8895F251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D00E-5E57-4B03-85C8-E65383FE8C21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F26F-D540-4231-AE55-F8895F251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5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895" y="3039537"/>
            <a:ext cx="7393781" cy="5071532"/>
          </a:xfrm>
        </p:spPr>
        <p:txBody>
          <a:bodyPr anchor="b"/>
          <a:lstStyle>
            <a:lvl1pPr>
              <a:defRPr sz="56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895" y="8159048"/>
            <a:ext cx="7393781" cy="2666999"/>
          </a:xfrm>
        </p:spPr>
        <p:txBody>
          <a:bodyPr/>
          <a:lstStyle>
            <a:lvl1pPr marL="0" indent="0">
              <a:buNone/>
              <a:defRPr sz="2250">
                <a:solidFill>
                  <a:schemeClr val="tx1"/>
                </a:solidFill>
              </a:defRPr>
            </a:lvl1pPr>
            <a:lvl2pPr marL="428625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2pPr>
            <a:lvl3pPr marL="857250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3pPr>
            <a:lvl4pPr marL="12858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145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431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5717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003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29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D00E-5E57-4B03-85C8-E65383FE8C21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F26F-D540-4231-AE55-F8895F251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8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9359" y="3245556"/>
            <a:ext cx="3643313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9828" y="3245556"/>
            <a:ext cx="3643313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D00E-5E57-4B03-85C8-E65383FE8C21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F26F-D540-4231-AE55-F8895F251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3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476" y="649114"/>
            <a:ext cx="7393781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477" y="2988734"/>
            <a:ext cx="3626569" cy="1464732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0477" y="4453467"/>
            <a:ext cx="3626569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39829" y="2988734"/>
            <a:ext cx="3644429" cy="1464732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39829" y="4453467"/>
            <a:ext cx="3644429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D00E-5E57-4B03-85C8-E65383FE8C21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F26F-D540-4231-AE55-F8895F251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6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D00E-5E57-4B03-85C8-E65383FE8C21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F26F-D540-4231-AE55-F8895F251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8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D00E-5E57-4B03-85C8-E65383FE8C21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F26F-D540-4231-AE55-F8895F251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0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476" y="812800"/>
            <a:ext cx="2764854" cy="2844800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4429" y="1755425"/>
            <a:ext cx="4339828" cy="8664222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476" y="3657600"/>
            <a:ext cx="2764854" cy="6776156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D00E-5E57-4B03-85C8-E65383FE8C21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F26F-D540-4231-AE55-F8895F251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9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476" y="812800"/>
            <a:ext cx="2764854" cy="2844800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44429" y="1755425"/>
            <a:ext cx="4339828" cy="8664222"/>
          </a:xfrm>
        </p:spPr>
        <p:txBody>
          <a:bodyPr anchor="t"/>
          <a:lstStyle>
            <a:lvl1pPr marL="0" indent="0">
              <a:buNone/>
              <a:defRPr sz="3000"/>
            </a:lvl1pPr>
            <a:lvl2pPr marL="428625" indent="0">
              <a:buNone/>
              <a:defRPr sz="2625"/>
            </a:lvl2pPr>
            <a:lvl3pPr marL="857250" indent="0">
              <a:buNone/>
              <a:defRPr sz="2250"/>
            </a:lvl3pPr>
            <a:lvl4pPr marL="1285875" indent="0">
              <a:buNone/>
              <a:defRPr sz="1875"/>
            </a:lvl4pPr>
            <a:lvl5pPr marL="1714500" indent="0">
              <a:buNone/>
              <a:defRPr sz="1875"/>
            </a:lvl5pPr>
            <a:lvl6pPr marL="2143125" indent="0">
              <a:buNone/>
              <a:defRPr sz="1875"/>
            </a:lvl6pPr>
            <a:lvl7pPr marL="2571750" indent="0">
              <a:buNone/>
              <a:defRPr sz="1875"/>
            </a:lvl7pPr>
            <a:lvl8pPr marL="3000375" indent="0">
              <a:buNone/>
              <a:defRPr sz="1875"/>
            </a:lvl8pPr>
            <a:lvl9pPr marL="3429000" indent="0">
              <a:buNone/>
              <a:defRPr sz="18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476" y="3657600"/>
            <a:ext cx="2764854" cy="6776156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D00E-5E57-4B03-85C8-E65383FE8C21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F26F-D540-4231-AE55-F8895F251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03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9360" y="649114"/>
            <a:ext cx="7393781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360" y="3245556"/>
            <a:ext cx="7393781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9359" y="11300181"/>
            <a:ext cx="1928813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9D00E-5E57-4B03-85C8-E65383FE8C21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9641" y="11300181"/>
            <a:ext cx="289321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4328" y="11300181"/>
            <a:ext cx="1928813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0F26F-D540-4231-AE55-F8895F251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8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57250" rtl="0" eaLnBrk="1" latinLnBrk="0" hangingPunct="1">
        <a:lnSpc>
          <a:spcPct val="90000"/>
        </a:lnSpc>
        <a:spcBef>
          <a:spcPct val="0"/>
        </a:spcBef>
        <a:buNone/>
        <a:defRPr sz="41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13" indent="-214313" algn="l" defTabSz="85725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1pPr>
      <a:lvl2pPr marL="6429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0715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5001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9288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3574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7860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2146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6433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3pPr>
      <a:lvl4pPr marL="12858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1431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5717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0003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4290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Georgia" panose="02040502050405020303" pitchFamily="18" charset="0"/>
              </a:rPr>
              <a:t>DesByte</a:t>
            </a:r>
            <a:r>
              <a:rPr lang="en-US" b="1" dirty="0">
                <a:latin typeface="Georgia" panose="02040502050405020303" pitchFamily="18" charset="0"/>
              </a:rPr>
              <a:t> the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497" y="2493081"/>
            <a:ext cx="7745506" cy="378389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Georgia" panose="02040502050405020303" pitchFamily="18" charset="0"/>
              </a:rPr>
              <a:t>DesByte</a:t>
            </a:r>
            <a:r>
              <a:rPr lang="en-US" dirty="0">
                <a:latin typeface="Georgia" panose="02040502050405020303" pitchFamily="18" charset="0"/>
              </a:rPr>
              <a:t> the Size emphasizes the idea that our business specializing in computers, parts, accessories, and more, delivers a powerful impact regardless of the compact nature of our products. We offer a diverse range of components, ensuring that every purchase is backed by our money-back guarantee – a commitment to quality and customer satisfaction. In our world, small size translates to a big impact, and we stand behind our promise.</a:t>
            </a:r>
          </a:p>
        </p:txBody>
      </p:sp>
    </p:spTree>
    <p:extLst>
      <p:ext uri="{BB962C8B-B14F-4D97-AF65-F5344CB8AC3E}">
        <p14:creationId xmlns:p14="http://schemas.microsoft.com/office/powerpoint/2010/main" val="427111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Color-scheme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7734" y="2301765"/>
            <a:ext cx="4435900" cy="4575285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#0F6157– Header/footer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#484349 – Nav text and body text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#F7F0F0 – Background/header + footer text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#8AF3FF- Navigation background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9360" y="2758966"/>
            <a:ext cx="378374" cy="425669"/>
          </a:xfrm>
          <a:prstGeom prst="rect">
            <a:avLst/>
          </a:prstGeom>
          <a:solidFill>
            <a:srgbClr val="0F6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9360" y="3646603"/>
            <a:ext cx="378374" cy="425669"/>
          </a:xfrm>
          <a:prstGeom prst="rect">
            <a:avLst/>
          </a:prstGeom>
          <a:solidFill>
            <a:srgbClr val="4843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9360" y="4534240"/>
            <a:ext cx="378374" cy="425669"/>
          </a:xfrm>
          <a:prstGeom prst="rect">
            <a:avLst/>
          </a:prstGeom>
          <a:solidFill>
            <a:srgbClr val="F7F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9360" y="5513212"/>
            <a:ext cx="378374" cy="425669"/>
          </a:xfrm>
          <a:prstGeom prst="rect">
            <a:avLst/>
          </a:prstGeom>
          <a:solidFill>
            <a:srgbClr val="8AF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8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18341" y="1150882"/>
            <a:ext cx="6949440" cy="1035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8341" y="1135115"/>
            <a:ext cx="6965206" cy="1150885"/>
          </a:xfrm>
          <a:prstGeom prst="rect">
            <a:avLst/>
          </a:prstGeom>
          <a:solidFill>
            <a:srgbClr val="0F6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35421" y="1501171"/>
            <a:ext cx="571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err="1">
                <a:solidFill>
                  <a:schemeClr val="bg1"/>
                </a:solidFill>
                <a:latin typeface="Georgia" panose="02040502050405020303" pitchFamily="18" charset="0"/>
              </a:rPr>
              <a:t>DesByte</a:t>
            </a:r>
            <a:r>
              <a:rPr lang="en-US" sz="2800" b="1" i="1" dirty="0">
                <a:solidFill>
                  <a:schemeClr val="bg1"/>
                </a:solidFill>
                <a:latin typeface="Georgia" panose="02040502050405020303" pitchFamily="18" charset="0"/>
              </a:rPr>
              <a:t> the Size</a:t>
            </a:r>
          </a:p>
        </p:txBody>
      </p:sp>
      <p:sp>
        <p:nvSpPr>
          <p:cNvPr id="6" name="Rectangle 5"/>
          <p:cNvSpPr/>
          <p:nvPr/>
        </p:nvSpPr>
        <p:spPr>
          <a:xfrm>
            <a:off x="918341" y="10918371"/>
            <a:ext cx="6965205" cy="606223"/>
          </a:xfrm>
          <a:prstGeom prst="rect">
            <a:avLst/>
          </a:prstGeom>
          <a:solidFill>
            <a:srgbClr val="0F6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91306" y="11094408"/>
            <a:ext cx="603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Copyright ©2024 – </a:t>
            </a:r>
            <a:r>
              <a:rPr lang="en-US" i="1" dirty="0" err="1">
                <a:solidFill>
                  <a:schemeClr val="bg1"/>
                </a:solidFill>
              </a:rPr>
              <a:t>DesByte</a:t>
            </a:r>
            <a:r>
              <a:rPr lang="en-US" i="1" dirty="0">
                <a:solidFill>
                  <a:schemeClr val="bg1"/>
                </a:solidFill>
              </a:rPr>
              <a:t> the Size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96702" y="5724041"/>
            <a:ext cx="482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You website information will go in this area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06151" y="373851"/>
            <a:ext cx="4114800" cy="378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Background image in this area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96398" y="2399723"/>
            <a:ext cx="482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Navigation can go here or on the side of the page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857C2-8F93-53A4-5491-019F43FCAD1B}"/>
              </a:ext>
            </a:extLst>
          </p:cNvPr>
          <p:cNvSpPr/>
          <p:nvPr/>
        </p:nvSpPr>
        <p:spPr>
          <a:xfrm>
            <a:off x="902575" y="2286000"/>
            <a:ext cx="6996738" cy="8749863"/>
          </a:xfrm>
          <a:prstGeom prst="rect">
            <a:avLst/>
          </a:prstGeom>
          <a:solidFill>
            <a:srgbClr val="F7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84349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F8DDCC-42CF-6939-A7E1-CB7D09B56E6F}"/>
              </a:ext>
            </a:extLst>
          </p:cNvPr>
          <p:cNvSpPr/>
          <p:nvPr/>
        </p:nvSpPr>
        <p:spPr>
          <a:xfrm>
            <a:off x="902576" y="2286000"/>
            <a:ext cx="6980971" cy="1135117"/>
          </a:xfrm>
          <a:prstGeom prst="rect">
            <a:avLst/>
          </a:prstGeom>
          <a:solidFill>
            <a:srgbClr val="8AF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line drawing of a computer mouse&#10;&#10;Description automatically generated">
            <a:extLst>
              <a:ext uri="{FF2B5EF4-FFF2-40B4-BE49-F238E27FC236}">
                <a16:creationId xmlns:a16="http://schemas.microsoft.com/office/drawing/2014/main" id="{A094C4D5-D834-7ADF-372E-165E20BE7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95" y="1386146"/>
            <a:ext cx="762813" cy="76281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542FC56-76CF-08AD-CA94-D7C26653DD0B}"/>
              </a:ext>
            </a:extLst>
          </p:cNvPr>
          <p:cNvSpPr txBox="1"/>
          <p:nvPr/>
        </p:nvSpPr>
        <p:spPr>
          <a:xfrm>
            <a:off x="2147653" y="3930379"/>
            <a:ext cx="4490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484349"/>
                </a:solidFill>
                <a:latin typeface="Georgia" panose="02040502050405020303" pitchFamily="18" charset="0"/>
              </a:rPr>
              <a:t>Welcome!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C5D0D6-A776-4B10-BA86-C0F8D4A8A96D}"/>
              </a:ext>
            </a:extLst>
          </p:cNvPr>
          <p:cNvSpPr txBox="1"/>
          <p:nvPr/>
        </p:nvSpPr>
        <p:spPr>
          <a:xfrm>
            <a:off x="1181178" y="2600372"/>
            <a:ext cx="6488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484349"/>
                </a:solidFill>
                <a:latin typeface="Georgia" panose="02040502050405020303" pitchFamily="18" charset="0"/>
              </a:rPr>
              <a:t>Home</a:t>
            </a:r>
            <a:r>
              <a:rPr lang="en-US" sz="2400" dirty="0">
                <a:solidFill>
                  <a:srgbClr val="484349"/>
                </a:solidFill>
                <a:latin typeface="Georgia" panose="02040502050405020303" pitchFamily="18" charset="0"/>
              </a:rPr>
              <a:t> Products About Contact Us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0AF3AD-7218-2A99-B1B9-CD2BC8B6CF02}"/>
              </a:ext>
            </a:extLst>
          </p:cNvPr>
          <p:cNvSpPr txBox="1"/>
          <p:nvPr/>
        </p:nvSpPr>
        <p:spPr>
          <a:xfrm>
            <a:off x="1181178" y="4863088"/>
            <a:ext cx="284162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sed do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labore et dolore magna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Ut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 minim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veniam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nostrud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exercitation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laboris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aliquip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Duis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aute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irure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 in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reprehenderit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voluptate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esse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cillum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dolore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fugiat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pariatur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Excepteur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occaecat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cupidatat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proident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sunt in culpa qui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officia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deserunt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anim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laborum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sz="1600" dirty="0">
              <a:solidFill>
                <a:srgbClr val="484349"/>
              </a:solidFill>
              <a:latin typeface="Georgia" panose="02040502050405020303" pitchFamily="18" charset="0"/>
            </a:endParaRPr>
          </a:p>
        </p:txBody>
      </p:sp>
      <p:pic>
        <p:nvPicPr>
          <p:cNvPr id="23" name="Picture 22" descr="A person holding a wrench and giving a thumbs up&#10;&#10;Description automatically generated">
            <a:extLst>
              <a:ext uri="{FF2B5EF4-FFF2-40B4-BE49-F238E27FC236}">
                <a16:creationId xmlns:a16="http://schemas.microsoft.com/office/drawing/2014/main" id="{39F37789-895B-9AAF-C9A5-8DABA8CE86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6" r="9147"/>
          <a:stretch/>
        </p:blipFill>
        <p:spPr>
          <a:xfrm>
            <a:off x="4220656" y="5399314"/>
            <a:ext cx="3449269" cy="2487721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700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18341" y="1150882"/>
            <a:ext cx="6949440" cy="1035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8341" y="1135115"/>
            <a:ext cx="6965206" cy="1150885"/>
          </a:xfrm>
          <a:prstGeom prst="rect">
            <a:avLst/>
          </a:prstGeom>
          <a:solidFill>
            <a:srgbClr val="0F6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35421" y="1501171"/>
            <a:ext cx="571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err="1">
                <a:solidFill>
                  <a:schemeClr val="bg1"/>
                </a:solidFill>
                <a:latin typeface="Georgia" panose="02040502050405020303" pitchFamily="18" charset="0"/>
              </a:rPr>
              <a:t>DesByte</a:t>
            </a:r>
            <a:r>
              <a:rPr lang="en-US" sz="2800" b="1" i="1" dirty="0">
                <a:solidFill>
                  <a:schemeClr val="bg1"/>
                </a:solidFill>
                <a:latin typeface="Georgia" panose="02040502050405020303" pitchFamily="18" charset="0"/>
              </a:rPr>
              <a:t> the Size</a:t>
            </a:r>
          </a:p>
        </p:txBody>
      </p:sp>
      <p:sp>
        <p:nvSpPr>
          <p:cNvPr id="6" name="Rectangle 5"/>
          <p:cNvSpPr/>
          <p:nvPr/>
        </p:nvSpPr>
        <p:spPr>
          <a:xfrm>
            <a:off x="918341" y="10918371"/>
            <a:ext cx="6965205" cy="606223"/>
          </a:xfrm>
          <a:prstGeom prst="rect">
            <a:avLst/>
          </a:prstGeom>
          <a:solidFill>
            <a:srgbClr val="0F6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91306" y="11094408"/>
            <a:ext cx="603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Copyright ©2024 – </a:t>
            </a:r>
            <a:r>
              <a:rPr lang="en-US" i="1" dirty="0" err="1">
                <a:solidFill>
                  <a:schemeClr val="bg1"/>
                </a:solidFill>
              </a:rPr>
              <a:t>DesByte</a:t>
            </a:r>
            <a:r>
              <a:rPr lang="en-US" i="1" dirty="0">
                <a:solidFill>
                  <a:schemeClr val="bg1"/>
                </a:solidFill>
              </a:rPr>
              <a:t> the Size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96702" y="5724041"/>
            <a:ext cx="482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You website information will go in this area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06151" y="373851"/>
            <a:ext cx="4114800" cy="378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Background image in this area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96398" y="2399723"/>
            <a:ext cx="482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Navigation can go here or on the side of the page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857C2-8F93-53A4-5491-019F43FCAD1B}"/>
              </a:ext>
            </a:extLst>
          </p:cNvPr>
          <p:cNvSpPr/>
          <p:nvPr/>
        </p:nvSpPr>
        <p:spPr>
          <a:xfrm>
            <a:off x="902575" y="2286000"/>
            <a:ext cx="6996738" cy="8749863"/>
          </a:xfrm>
          <a:prstGeom prst="rect">
            <a:avLst/>
          </a:prstGeom>
          <a:solidFill>
            <a:srgbClr val="F7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84349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F8DDCC-42CF-6939-A7E1-CB7D09B56E6F}"/>
              </a:ext>
            </a:extLst>
          </p:cNvPr>
          <p:cNvSpPr/>
          <p:nvPr/>
        </p:nvSpPr>
        <p:spPr>
          <a:xfrm>
            <a:off x="902576" y="2286000"/>
            <a:ext cx="6980971" cy="1135117"/>
          </a:xfrm>
          <a:prstGeom prst="rect">
            <a:avLst/>
          </a:prstGeom>
          <a:solidFill>
            <a:srgbClr val="8AF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line drawing of a computer mouse&#10;&#10;Description automatically generated">
            <a:extLst>
              <a:ext uri="{FF2B5EF4-FFF2-40B4-BE49-F238E27FC236}">
                <a16:creationId xmlns:a16="http://schemas.microsoft.com/office/drawing/2014/main" id="{A094C4D5-D834-7ADF-372E-165E20BE7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95" y="1386146"/>
            <a:ext cx="762813" cy="76281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542FC56-76CF-08AD-CA94-D7C26653DD0B}"/>
              </a:ext>
            </a:extLst>
          </p:cNvPr>
          <p:cNvSpPr txBox="1"/>
          <p:nvPr/>
        </p:nvSpPr>
        <p:spPr>
          <a:xfrm>
            <a:off x="1848410" y="3708779"/>
            <a:ext cx="508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484349"/>
                </a:solidFill>
                <a:latin typeface="Georgia" panose="02040502050405020303" pitchFamily="18" charset="0"/>
              </a:rPr>
              <a:t>Browse Our Selection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C5D0D6-A776-4B10-BA86-C0F8D4A8A96D}"/>
              </a:ext>
            </a:extLst>
          </p:cNvPr>
          <p:cNvSpPr txBox="1"/>
          <p:nvPr/>
        </p:nvSpPr>
        <p:spPr>
          <a:xfrm>
            <a:off x="1181178" y="2600372"/>
            <a:ext cx="6488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484349"/>
                </a:solidFill>
                <a:latin typeface="Georgia" panose="02040502050405020303" pitchFamily="18" charset="0"/>
              </a:rPr>
              <a:t>Home </a:t>
            </a:r>
            <a:r>
              <a:rPr lang="en-US" sz="2400" b="1" u="sng" dirty="0">
                <a:solidFill>
                  <a:srgbClr val="484349"/>
                </a:solidFill>
                <a:latin typeface="Georgia" panose="02040502050405020303" pitchFamily="18" charset="0"/>
              </a:rPr>
              <a:t>Products</a:t>
            </a:r>
            <a:r>
              <a:rPr lang="en-US" sz="2400" dirty="0">
                <a:solidFill>
                  <a:srgbClr val="484349"/>
                </a:solidFill>
                <a:latin typeface="Georgia" panose="02040502050405020303" pitchFamily="18" charset="0"/>
              </a:rPr>
              <a:t> About Contact Us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0AF3AD-7218-2A99-B1B9-CD2BC8B6CF02}"/>
              </a:ext>
            </a:extLst>
          </p:cNvPr>
          <p:cNvSpPr txBox="1"/>
          <p:nvPr/>
        </p:nvSpPr>
        <p:spPr>
          <a:xfrm>
            <a:off x="1148687" y="4352099"/>
            <a:ext cx="6488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sed do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labore et dolore magna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Ut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 minim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veniam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nostrud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exercitation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laboris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aliquip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Duis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aute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irure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 in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reprehenderit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voluptate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esse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cillum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fugiat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pariatur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Excepteur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sint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occaecat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cupidatat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proident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sunt in culpa qui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officia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deserunt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anim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laborum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sz="1200" dirty="0">
              <a:solidFill>
                <a:srgbClr val="484349"/>
              </a:solidFill>
              <a:latin typeface="Georgia" panose="02040502050405020303" pitchFamily="18" charset="0"/>
            </a:endParaRPr>
          </a:p>
        </p:txBody>
      </p:sp>
      <p:pic>
        <p:nvPicPr>
          <p:cNvPr id="3" name="Picture 2" descr="Laptop on desk">
            <a:extLst>
              <a:ext uri="{FF2B5EF4-FFF2-40B4-BE49-F238E27FC236}">
                <a16:creationId xmlns:a16="http://schemas.microsoft.com/office/drawing/2014/main" id="{EF7C7FCE-C375-F2CD-6181-3C88744B9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77" y="6324624"/>
            <a:ext cx="1990980" cy="1327320"/>
          </a:xfrm>
          <a:prstGeom prst="rect">
            <a:avLst/>
          </a:prstGeom>
        </p:spPr>
      </p:pic>
      <p:pic>
        <p:nvPicPr>
          <p:cNvPr id="15" name="Picture 14" descr="Close-up of a hard drive&#10;&#10;Description automatically generated">
            <a:extLst>
              <a:ext uri="{FF2B5EF4-FFF2-40B4-BE49-F238E27FC236}">
                <a16:creationId xmlns:a16="http://schemas.microsoft.com/office/drawing/2014/main" id="{DA62FB80-B248-87ED-A1A3-2152228BD1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4" b="5260"/>
          <a:stretch/>
        </p:blipFill>
        <p:spPr>
          <a:xfrm>
            <a:off x="3290760" y="6324624"/>
            <a:ext cx="1990980" cy="1327321"/>
          </a:xfrm>
          <a:prstGeom prst="rect">
            <a:avLst/>
          </a:prstGeom>
        </p:spPr>
      </p:pic>
      <p:pic>
        <p:nvPicPr>
          <p:cNvPr id="17" name="Picture 16" descr="A gaming mouse and game controller&#10;&#10;Description automatically generated">
            <a:extLst>
              <a:ext uri="{FF2B5EF4-FFF2-40B4-BE49-F238E27FC236}">
                <a16:creationId xmlns:a16="http://schemas.microsoft.com/office/drawing/2014/main" id="{CEC46AB9-CB89-47D6-3404-001A21945D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" t="577" r="5115"/>
          <a:stretch/>
        </p:blipFill>
        <p:spPr>
          <a:xfrm>
            <a:off x="5498352" y="6324622"/>
            <a:ext cx="2139082" cy="1327321"/>
          </a:xfrm>
          <a:prstGeom prst="rect">
            <a:avLst/>
          </a:prstGeom>
        </p:spPr>
      </p:pic>
      <p:pic>
        <p:nvPicPr>
          <p:cNvPr id="24" name="Picture 23" descr="A close-up of a computer monitor&#10;&#10;Description automatically generated">
            <a:extLst>
              <a:ext uri="{FF2B5EF4-FFF2-40B4-BE49-F238E27FC236}">
                <a16:creationId xmlns:a16="http://schemas.microsoft.com/office/drawing/2014/main" id="{00A213AE-F155-668C-BF11-0553B0DC1FC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3" t="1" r="5889" b="2745"/>
          <a:stretch/>
        </p:blipFill>
        <p:spPr>
          <a:xfrm>
            <a:off x="1032465" y="8578679"/>
            <a:ext cx="2027403" cy="132732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9F74CF9-FDAF-89BB-637F-829801C611DA}"/>
              </a:ext>
            </a:extLst>
          </p:cNvPr>
          <p:cNvSpPr txBox="1"/>
          <p:nvPr/>
        </p:nvSpPr>
        <p:spPr>
          <a:xfrm>
            <a:off x="1148687" y="7721042"/>
            <a:ext cx="1694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Computers / Laptops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D388E9-5779-2DA9-DF46-F3B737B6AB95}"/>
              </a:ext>
            </a:extLst>
          </p:cNvPr>
          <p:cNvSpPr txBox="1"/>
          <p:nvPr/>
        </p:nvSpPr>
        <p:spPr>
          <a:xfrm>
            <a:off x="3439135" y="7710490"/>
            <a:ext cx="1694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Storage &amp;</a:t>
            </a:r>
          </a:p>
          <a:p>
            <a:pPr algn="ctr"/>
            <a:r>
              <a:rPr lang="en-US" sz="1400" dirty="0">
                <a:latin typeface="Georgia" panose="02040502050405020303" pitchFamily="18" charset="0"/>
              </a:rPr>
              <a:t>Memory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C17058-50AE-E945-79A5-401798E077D7}"/>
              </a:ext>
            </a:extLst>
          </p:cNvPr>
          <p:cNvSpPr txBox="1"/>
          <p:nvPr/>
        </p:nvSpPr>
        <p:spPr>
          <a:xfrm>
            <a:off x="5729583" y="7699938"/>
            <a:ext cx="1694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Accessories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5B0573-E77E-B882-BF44-445794E08DCC}"/>
              </a:ext>
            </a:extLst>
          </p:cNvPr>
          <p:cNvSpPr txBox="1"/>
          <p:nvPr/>
        </p:nvSpPr>
        <p:spPr>
          <a:xfrm>
            <a:off x="1148687" y="10028828"/>
            <a:ext cx="1694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Monitors</a:t>
            </a:r>
          </a:p>
        </p:txBody>
      </p:sp>
      <p:pic>
        <p:nvPicPr>
          <p:cNvPr id="32" name="Picture 31" descr="A person working on a computer&#10;&#10;Description automatically generated">
            <a:extLst>
              <a:ext uri="{FF2B5EF4-FFF2-40B4-BE49-F238E27FC236}">
                <a16:creationId xmlns:a16="http://schemas.microsoft.com/office/drawing/2014/main" id="{7136EB93-C01E-38AD-E459-38BFE8AF19B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5" t="2198" r="12023" b="12890"/>
          <a:stretch/>
        </p:blipFill>
        <p:spPr>
          <a:xfrm>
            <a:off x="3290760" y="8577973"/>
            <a:ext cx="1990980" cy="132732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A1B54ED-8823-BF20-4E6B-BF6D6060EB26}"/>
              </a:ext>
            </a:extLst>
          </p:cNvPr>
          <p:cNvSpPr txBox="1"/>
          <p:nvPr/>
        </p:nvSpPr>
        <p:spPr>
          <a:xfrm>
            <a:off x="3439135" y="10042335"/>
            <a:ext cx="1694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Build Your Own</a:t>
            </a:r>
          </a:p>
        </p:txBody>
      </p:sp>
    </p:spTree>
    <p:extLst>
      <p:ext uri="{BB962C8B-B14F-4D97-AF65-F5344CB8AC3E}">
        <p14:creationId xmlns:p14="http://schemas.microsoft.com/office/powerpoint/2010/main" val="398177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18341" y="1150882"/>
            <a:ext cx="6949440" cy="1035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8341" y="1135115"/>
            <a:ext cx="6965206" cy="1150885"/>
          </a:xfrm>
          <a:prstGeom prst="rect">
            <a:avLst/>
          </a:prstGeom>
          <a:solidFill>
            <a:srgbClr val="0F6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35421" y="1501171"/>
            <a:ext cx="571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err="1">
                <a:solidFill>
                  <a:schemeClr val="bg1"/>
                </a:solidFill>
                <a:latin typeface="Georgia" panose="02040502050405020303" pitchFamily="18" charset="0"/>
              </a:rPr>
              <a:t>DesByte</a:t>
            </a:r>
            <a:r>
              <a:rPr lang="en-US" sz="2800" b="1" i="1" dirty="0">
                <a:solidFill>
                  <a:schemeClr val="bg1"/>
                </a:solidFill>
                <a:latin typeface="Georgia" panose="02040502050405020303" pitchFamily="18" charset="0"/>
              </a:rPr>
              <a:t> the Size</a:t>
            </a:r>
          </a:p>
        </p:txBody>
      </p:sp>
      <p:sp>
        <p:nvSpPr>
          <p:cNvPr id="6" name="Rectangle 5"/>
          <p:cNvSpPr/>
          <p:nvPr/>
        </p:nvSpPr>
        <p:spPr>
          <a:xfrm>
            <a:off x="918341" y="10918371"/>
            <a:ext cx="6965205" cy="606223"/>
          </a:xfrm>
          <a:prstGeom prst="rect">
            <a:avLst/>
          </a:prstGeom>
          <a:solidFill>
            <a:srgbClr val="0F6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91306" y="11094408"/>
            <a:ext cx="603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Copyright ©2024 – </a:t>
            </a:r>
            <a:r>
              <a:rPr lang="en-US" i="1" dirty="0" err="1">
                <a:solidFill>
                  <a:schemeClr val="bg1"/>
                </a:solidFill>
              </a:rPr>
              <a:t>DesByte</a:t>
            </a:r>
            <a:r>
              <a:rPr lang="en-US" i="1" dirty="0">
                <a:solidFill>
                  <a:schemeClr val="bg1"/>
                </a:solidFill>
              </a:rPr>
              <a:t> the Size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96702" y="5724041"/>
            <a:ext cx="482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You website information will go in this area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06151" y="373851"/>
            <a:ext cx="4114800" cy="378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Background image in this area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96398" y="2399723"/>
            <a:ext cx="482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Navigation can go here or on the side of the page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857C2-8F93-53A4-5491-019F43FCAD1B}"/>
              </a:ext>
            </a:extLst>
          </p:cNvPr>
          <p:cNvSpPr/>
          <p:nvPr/>
        </p:nvSpPr>
        <p:spPr>
          <a:xfrm>
            <a:off x="902575" y="2286000"/>
            <a:ext cx="6996738" cy="8749863"/>
          </a:xfrm>
          <a:prstGeom prst="rect">
            <a:avLst/>
          </a:prstGeom>
          <a:solidFill>
            <a:srgbClr val="F7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84349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F8DDCC-42CF-6939-A7E1-CB7D09B56E6F}"/>
              </a:ext>
            </a:extLst>
          </p:cNvPr>
          <p:cNvSpPr/>
          <p:nvPr/>
        </p:nvSpPr>
        <p:spPr>
          <a:xfrm>
            <a:off x="902576" y="2286000"/>
            <a:ext cx="6980971" cy="1135117"/>
          </a:xfrm>
          <a:prstGeom prst="rect">
            <a:avLst/>
          </a:prstGeom>
          <a:solidFill>
            <a:srgbClr val="8AF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line drawing of a computer mouse&#10;&#10;Description automatically generated">
            <a:extLst>
              <a:ext uri="{FF2B5EF4-FFF2-40B4-BE49-F238E27FC236}">
                <a16:creationId xmlns:a16="http://schemas.microsoft.com/office/drawing/2014/main" id="{A094C4D5-D834-7ADF-372E-165E20BE7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95" y="1386146"/>
            <a:ext cx="762813" cy="76281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542FC56-76CF-08AD-CA94-D7C26653DD0B}"/>
              </a:ext>
            </a:extLst>
          </p:cNvPr>
          <p:cNvSpPr txBox="1"/>
          <p:nvPr/>
        </p:nvSpPr>
        <p:spPr>
          <a:xfrm>
            <a:off x="1848410" y="3708779"/>
            <a:ext cx="508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484349"/>
                </a:solidFill>
                <a:latin typeface="Georgia" panose="02040502050405020303" pitchFamily="18" charset="0"/>
              </a:rPr>
              <a:t>About </a:t>
            </a:r>
            <a:r>
              <a:rPr lang="en-US" sz="3200" b="1" dirty="0">
                <a:solidFill>
                  <a:srgbClr val="484349"/>
                </a:solidFill>
                <a:latin typeface="Georgia" panose="02040502050405020303" pitchFamily="18" charset="0"/>
              </a:rPr>
              <a:t>Us?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C5D0D6-A776-4B10-BA86-C0F8D4A8A96D}"/>
              </a:ext>
            </a:extLst>
          </p:cNvPr>
          <p:cNvSpPr txBox="1"/>
          <p:nvPr/>
        </p:nvSpPr>
        <p:spPr>
          <a:xfrm>
            <a:off x="1181178" y="2600372"/>
            <a:ext cx="6488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484349"/>
                </a:solidFill>
                <a:latin typeface="Georgia" panose="02040502050405020303" pitchFamily="18" charset="0"/>
              </a:rPr>
              <a:t>Home Products </a:t>
            </a:r>
            <a:r>
              <a:rPr lang="en-US" sz="2400" b="1" u="sng" dirty="0">
                <a:solidFill>
                  <a:srgbClr val="484349"/>
                </a:solidFill>
                <a:latin typeface="Georgia" panose="02040502050405020303" pitchFamily="18" charset="0"/>
              </a:rPr>
              <a:t>About</a:t>
            </a:r>
            <a:r>
              <a:rPr lang="en-US" sz="2400" dirty="0">
                <a:solidFill>
                  <a:srgbClr val="484349"/>
                </a:solidFill>
                <a:latin typeface="Georgia" panose="02040502050405020303" pitchFamily="18" charset="0"/>
              </a:rPr>
              <a:t> Contact Us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0AF3AD-7218-2A99-B1B9-CD2BC8B6CF02}"/>
              </a:ext>
            </a:extLst>
          </p:cNvPr>
          <p:cNvSpPr txBox="1"/>
          <p:nvPr/>
        </p:nvSpPr>
        <p:spPr>
          <a:xfrm>
            <a:off x="1148687" y="4465167"/>
            <a:ext cx="6488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sed do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labore et dolore magna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Ut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 minim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veniam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nostrud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exercitation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laboris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aliquip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Duis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aute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irure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 in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reprehenderit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voluptate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esse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cillum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fugiat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pariatur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Excepteur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sint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occaecat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cupidatat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proident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sunt in culpa qui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officia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deserunt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anim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laborum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sz="1200" dirty="0">
              <a:solidFill>
                <a:srgbClr val="484349"/>
              </a:solidFill>
              <a:latin typeface="Georgia" panose="02040502050405020303" pitchFamily="18" charset="0"/>
            </a:endParaRPr>
          </a:p>
        </p:txBody>
      </p:sp>
      <p:pic>
        <p:nvPicPr>
          <p:cNvPr id="12" name="Picture 11" descr="A close-up of a person's hands&#10;&#10;Description automatically generated">
            <a:extLst>
              <a:ext uri="{FF2B5EF4-FFF2-40B4-BE49-F238E27FC236}">
                <a16:creationId xmlns:a16="http://schemas.microsoft.com/office/drawing/2014/main" id="{CA5A5B2C-BE8A-A004-3668-0FDA6A1C9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410" y="6107673"/>
            <a:ext cx="5254000" cy="311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5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18341" y="1150882"/>
            <a:ext cx="6949440" cy="1035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8341" y="1135115"/>
            <a:ext cx="6965206" cy="1150885"/>
          </a:xfrm>
          <a:prstGeom prst="rect">
            <a:avLst/>
          </a:prstGeom>
          <a:solidFill>
            <a:srgbClr val="0F6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35421" y="1501171"/>
            <a:ext cx="571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err="1">
                <a:solidFill>
                  <a:schemeClr val="bg1"/>
                </a:solidFill>
                <a:latin typeface="Georgia" panose="02040502050405020303" pitchFamily="18" charset="0"/>
              </a:rPr>
              <a:t>DesByte</a:t>
            </a:r>
            <a:r>
              <a:rPr lang="en-US" sz="2800" b="1" i="1" dirty="0">
                <a:solidFill>
                  <a:schemeClr val="bg1"/>
                </a:solidFill>
                <a:latin typeface="Georgia" panose="02040502050405020303" pitchFamily="18" charset="0"/>
              </a:rPr>
              <a:t> the Size</a:t>
            </a:r>
          </a:p>
        </p:txBody>
      </p:sp>
      <p:sp>
        <p:nvSpPr>
          <p:cNvPr id="6" name="Rectangle 5"/>
          <p:cNvSpPr/>
          <p:nvPr/>
        </p:nvSpPr>
        <p:spPr>
          <a:xfrm>
            <a:off x="918341" y="10918371"/>
            <a:ext cx="6965205" cy="606223"/>
          </a:xfrm>
          <a:prstGeom prst="rect">
            <a:avLst/>
          </a:prstGeom>
          <a:solidFill>
            <a:srgbClr val="0F6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91306" y="11094408"/>
            <a:ext cx="603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Copyright ©2024 – </a:t>
            </a:r>
            <a:r>
              <a:rPr lang="en-US" i="1" dirty="0" err="1">
                <a:solidFill>
                  <a:schemeClr val="bg1"/>
                </a:solidFill>
              </a:rPr>
              <a:t>DesByte</a:t>
            </a:r>
            <a:r>
              <a:rPr lang="en-US" i="1" dirty="0">
                <a:solidFill>
                  <a:schemeClr val="bg1"/>
                </a:solidFill>
              </a:rPr>
              <a:t> the Size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96702" y="5724041"/>
            <a:ext cx="482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You website information will go in this area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06151" y="373851"/>
            <a:ext cx="4114800" cy="378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Background image in this area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96398" y="2399723"/>
            <a:ext cx="482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Navigation can go here or on the side of the page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857C2-8F93-53A4-5491-019F43FCAD1B}"/>
              </a:ext>
            </a:extLst>
          </p:cNvPr>
          <p:cNvSpPr/>
          <p:nvPr/>
        </p:nvSpPr>
        <p:spPr>
          <a:xfrm>
            <a:off x="902575" y="2286000"/>
            <a:ext cx="6996738" cy="8749863"/>
          </a:xfrm>
          <a:prstGeom prst="rect">
            <a:avLst/>
          </a:prstGeom>
          <a:solidFill>
            <a:srgbClr val="F7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84349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F8DDCC-42CF-6939-A7E1-CB7D09B56E6F}"/>
              </a:ext>
            </a:extLst>
          </p:cNvPr>
          <p:cNvSpPr/>
          <p:nvPr/>
        </p:nvSpPr>
        <p:spPr>
          <a:xfrm>
            <a:off x="902576" y="2286000"/>
            <a:ext cx="6980971" cy="1135117"/>
          </a:xfrm>
          <a:prstGeom prst="rect">
            <a:avLst/>
          </a:prstGeom>
          <a:solidFill>
            <a:srgbClr val="8AF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line drawing of a computer mouse&#10;&#10;Description automatically generated">
            <a:extLst>
              <a:ext uri="{FF2B5EF4-FFF2-40B4-BE49-F238E27FC236}">
                <a16:creationId xmlns:a16="http://schemas.microsoft.com/office/drawing/2014/main" id="{A094C4D5-D834-7ADF-372E-165E20BE7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95" y="1386146"/>
            <a:ext cx="762813" cy="76281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542FC56-76CF-08AD-CA94-D7C26653DD0B}"/>
              </a:ext>
            </a:extLst>
          </p:cNvPr>
          <p:cNvSpPr txBox="1"/>
          <p:nvPr/>
        </p:nvSpPr>
        <p:spPr>
          <a:xfrm>
            <a:off x="1848409" y="3479662"/>
            <a:ext cx="50893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84349"/>
                </a:solidFill>
                <a:latin typeface="Georgia" panose="02040502050405020303" pitchFamily="18" charset="0"/>
              </a:rPr>
              <a:t>Have Questions or Concerns?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C5D0D6-A776-4B10-BA86-C0F8D4A8A96D}"/>
              </a:ext>
            </a:extLst>
          </p:cNvPr>
          <p:cNvSpPr txBox="1"/>
          <p:nvPr/>
        </p:nvSpPr>
        <p:spPr>
          <a:xfrm>
            <a:off x="1181178" y="2600372"/>
            <a:ext cx="6488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484349"/>
                </a:solidFill>
                <a:latin typeface="Georgia" panose="02040502050405020303" pitchFamily="18" charset="0"/>
              </a:rPr>
              <a:t>Home Products About </a:t>
            </a:r>
            <a:r>
              <a:rPr lang="en-US" sz="2400" b="1" u="sng" dirty="0">
                <a:solidFill>
                  <a:srgbClr val="484349"/>
                </a:solidFill>
                <a:latin typeface="Georgia" panose="02040502050405020303" pitchFamily="18" charset="0"/>
              </a:rPr>
              <a:t>Contact Us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0AF3AD-7218-2A99-B1B9-CD2BC8B6CF02}"/>
              </a:ext>
            </a:extLst>
          </p:cNvPr>
          <p:cNvSpPr txBox="1"/>
          <p:nvPr/>
        </p:nvSpPr>
        <p:spPr>
          <a:xfrm>
            <a:off x="1148687" y="4465167"/>
            <a:ext cx="6488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sed do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labore et dolore magna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Ut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 minim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veniam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nostrud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exercitation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laboris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aliquip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Duis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aute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irure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 in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reprehenderit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voluptate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esse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cillum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fugiat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pariatur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Excepteur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sint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occaecat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cupidatat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proident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sunt in culpa qui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officia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deserunt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anim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laborum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sz="1200" dirty="0">
              <a:solidFill>
                <a:srgbClr val="484349"/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19F424-E432-ED2A-6B85-FBFF7A8C0DE5}"/>
              </a:ext>
            </a:extLst>
          </p:cNvPr>
          <p:cNvSpPr txBox="1"/>
          <p:nvPr/>
        </p:nvSpPr>
        <p:spPr>
          <a:xfrm>
            <a:off x="1818164" y="6237144"/>
            <a:ext cx="5089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484349"/>
                </a:solidFill>
                <a:latin typeface="Georgia" panose="02040502050405020303" pitchFamily="18" charset="0"/>
              </a:rPr>
              <a:t>Contact Form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73A028-AD01-812F-C3E3-FEF0397D79D6}"/>
              </a:ext>
            </a:extLst>
          </p:cNvPr>
          <p:cNvSpPr/>
          <p:nvPr/>
        </p:nvSpPr>
        <p:spPr>
          <a:xfrm>
            <a:off x="1055913" y="6695800"/>
            <a:ext cx="6488747" cy="4110054"/>
          </a:xfrm>
          <a:prstGeom prst="rect">
            <a:avLst/>
          </a:prstGeom>
          <a:solidFill>
            <a:srgbClr val="8AF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F2B833-06EB-7345-DB54-E2D9FB0BE1D4}"/>
              </a:ext>
            </a:extLst>
          </p:cNvPr>
          <p:cNvSpPr txBox="1"/>
          <p:nvPr/>
        </p:nvSpPr>
        <p:spPr>
          <a:xfrm>
            <a:off x="1387499" y="7123150"/>
            <a:ext cx="98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84349"/>
                </a:solidFill>
                <a:latin typeface="Georgia" panose="02040502050405020303" pitchFamily="18" charset="0"/>
              </a:rPr>
              <a:t>Email: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C2DE07-6C19-1A40-E03E-2CC7322D167F}"/>
              </a:ext>
            </a:extLst>
          </p:cNvPr>
          <p:cNvSpPr/>
          <p:nvPr/>
        </p:nvSpPr>
        <p:spPr>
          <a:xfrm>
            <a:off x="2378108" y="7016701"/>
            <a:ext cx="3968263" cy="427877"/>
          </a:xfrm>
          <a:prstGeom prst="rect">
            <a:avLst/>
          </a:prstGeom>
          <a:solidFill>
            <a:srgbClr val="F7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84349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9F58AD-BEF7-CCB4-9FAC-584EB683D5A0}"/>
              </a:ext>
            </a:extLst>
          </p:cNvPr>
          <p:cNvSpPr txBox="1"/>
          <p:nvPr/>
        </p:nvSpPr>
        <p:spPr>
          <a:xfrm>
            <a:off x="1315315" y="7750198"/>
            <a:ext cx="100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84349"/>
                </a:solidFill>
                <a:latin typeface="Georgia" panose="02040502050405020303" pitchFamily="18" charset="0"/>
              </a:rPr>
              <a:t>Name: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481911-B179-C872-F71D-0A31E8256988}"/>
              </a:ext>
            </a:extLst>
          </p:cNvPr>
          <p:cNvSpPr/>
          <p:nvPr/>
        </p:nvSpPr>
        <p:spPr>
          <a:xfrm>
            <a:off x="2302118" y="7647642"/>
            <a:ext cx="4044253" cy="427877"/>
          </a:xfrm>
          <a:prstGeom prst="rect">
            <a:avLst/>
          </a:prstGeom>
          <a:solidFill>
            <a:srgbClr val="F7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84349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3E5BEA-FC84-00A0-00E8-989692658E65}"/>
              </a:ext>
            </a:extLst>
          </p:cNvPr>
          <p:cNvSpPr txBox="1"/>
          <p:nvPr/>
        </p:nvSpPr>
        <p:spPr>
          <a:xfrm>
            <a:off x="1315315" y="8489326"/>
            <a:ext cx="139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84349"/>
                </a:solidFill>
                <a:latin typeface="Georgia" panose="02040502050405020303" pitchFamily="18" charset="0"/>
              </a:rPr>
              <a:t>Comments?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18A509-BEEE-9619-51D5-66636F2D95B4}"/>
              </a:ext>
            </a:extLst>
          </p:cNvPr>
          <p:cNvSpPr/>
          <p:nvPr/>
        </p:nvSpPr>
        <p:spPr>
          <a:xfrm>
            <a:off x="2741424" y="8346483"/>
            <a:ext cx="4044253" cy="1559517"/>
          </a:xfrm>
          <a:prstGeom prst="rect">
            <a:avLst/>
          </a:prstGeom>
          <a:solidFill>
            <a:srgbClr val="F7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84349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B2A569-73AD-0669-0FA4-E24437446853}"/>
              </a:ext>
            </a:extLst>
          </p:cNvPr>
          <p:cNvSpPr/>
          <p:nvPr/>
        </p:nvSpPr>
        <p:spPr>
          <a:xfrm>
            <a:off x="3603172" y="10215701"/>
            <a:ext cx="1839685" cy="427877"/>
          </a:xfrm>
          <a:prstGeom prst="rect">
            <a:avLst/>
          </a:prstGeom>
          <a:solidFill>
            <a:srgbClr val="0F61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Georgia" panose="02040502050405020303" pitchFamily="18" charset="0"/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235621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608</Words>
  <Application>Microsoft Office PowerPoint</Application>
  <PresentationFormat>Custom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Georgia</vt:lpstr>
      <vt:lpstr>Open Sans</vt:lpstr>
      <vt:lpstr>Office Theme</vt:lpstr>
      <vt:lpstr>DesByte the Size</vt:lpstr>
      <vt:lpstr>Color-scheme</vt:lpstr>
      <vt:lpstr>PowerPoint Presentation</vt:lpstr>
      <vt:lpstr>PowerPoint Presentation</vt:lpstr>
      <vt:lpstr>PowerPoint Presentation</vt:lpstr>
      <vt:lpstr>PowerPoint Presentation</vt:lpstr>
    </vt:vector>
  </TitlesOfParts>
  <Company>Stark State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Aubley, Jessica</dc:creator>
  <cp:lastModifiedBy>Hahna Seaman</cp:lastModifiedBy>
  <cp:revision>5</cp:revision>
  <dcterms:created xsi:type="dcterms:W3CDTF">2019-07-26T15:49:46Z</dcterms:created>
  <dcterms:modified xsi:type="dcterms:W3CDTF">2024-03-22T17:29:32Z</dcterms:modified>
</cp:coreProperties>
</file>