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8229600" cx="14630400"/>
  <p:notesSz cx="8229600" cy="14630400"/>
  <p:embeddedFontLst>
    <p:embeddedFont>
      <p:font typeface="Fraunces"/>
      <p:regular r:id="rId9"/>
      <p:bold r:id="rId10"/>
      <p:italic r:id="rId11"/>
      <p:boldItalic r:id="rId12"/>
    </p:embeddedFont>
    <p:embeddedFont>
      <p:font typeface="Nobil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Lf1Kdi7bStJ1e51jiJFxV8Vpy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raunces-italic.fntdata"/><Relationship Id="rId10" Type="http://schemas.openxmlformats.org/officeDocument/2006/relationships/font" Target="fonts/Fraunces-bold.fntdata"/><Relationship Id="rId13" Type="http://schemas.openxmlformats.org/officeDocument/2006/relationships/font" Target="fonts/Nobile-regular.fntdata"/><Relationship Id="rId12" Type="http://schemas.openxmlformats.org/officeDocument/2006/relationships/font" Target="fonts/Fraunce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Fraunces-regular.fntdata"/><Relationship Id="rId15" Type="http://schemas.openxmlformats.org/officeDocument/2006/relationships/font" Target="fonts/Nobile-italic.fntdata"/><Relationship Id="rId14" Type="http://schemas.openxmlformats.org/officeDocument/2006/relationships/font" Target="fonts/Nobile-bold.fntdata"/><Relationship Id="rId17" Type="http://customschemas.google.com/relationships/presentationmetadata" Target="metadata"/><Relationship Id="rId16" Type="http://schemas.openxmlformats.org/officeDocument/2006/relationships/font" Target="fonts/Nobil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hyperlink" Target="https://changelog-plus-plus.vercel.app/" TargetMode="External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hangelog-plus-plus.vercel.app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>
            <a:off x="1485900" y="3010019"/>
            <a:ext cx="61722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42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850"/>
              <a:buFont typeface="Fraunces"/>
              <a:buNone/>
            </a:pPr>
            <a:r>
              <a:rPr b="1" i="0" lang="en-US" sz="535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changelog++</a:t>
            </a:r>
            <a:endParaRPr b="0" i="0" sz="5350" u="none" cap="none" strike="noStrike"/>
          </a:p>
        </p:txBody>
      </p:sp>
      <p:sp>
        <p:nvSpPr>
          <p:cNvPr id="34" name="Google Shape;34;p1"/>
          <p:cNvSpPr/>
          <p:nvPr/>
        </p:nvSpPr>
        <p:spPr>
          <a:xfrm>
            <a:off x="864037" y="4151828"/>
            <a:ext cx="7415927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rPr b="0" i="0" lang="en-US" sz="19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Aida, </a:t>
            </a:r>
            <a:r>
              <a:rPr lang="en-US" sz="19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Daksh</a:t>
            </a:r>
            <a:r>
              <a:rPr b="0" i="0" lang="en-US" sz="19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, Hahnbee, </a:t>
            </a:r>
            <a:r>
              <a:rPr lang="en-US" sz="19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Marcella, Zach 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t/>
            </a:r>
            <a:endParaRPr sz="19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864037" y="4824532"/>
            <a:ext cx="7415927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t/>
            </a:r>
            <a:endParaRPr b="0" i="0" sz="1900" u="none" cap="none" strike="noStrike"/>
          </a:p>
        </p:txBody>
      </p:sp>
      <p:pic>
        <p:nvPicPr>
          <p:cNvPr id="36" name="Google Shape;3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77" y="192749"/>
            <a:ext cx="2100875" cy="208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438" y="5573425"/>
            <a:ext cx="8813123" cy="16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" name="Google Shape;4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10" y="2655570"/>
            <a:ext cx="4869061" cy="291846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350437" y="760452"/>
            <a:ext cx="61722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42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850"/>
              <a:buFont typeface="Fraunces"/>
              <a:buNone/>
            </a:pPr>
            <a:r>
              <a:rPr b="1" i="0" lang="en-US" sz="485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The Problem</a:t>
            </a:r>
            <a:endParaRPr b="0" i="0" sz="4850" u="none" cap="none" strike="noStrike"/>
          </a:p>
        </p:txBody>
      </p:sp>
      <p:sp>
        <p:nvSpPr>
          <p:cNvPr id="46" name="Google Shape;46;p2"/>
          <p:cNvSpPr/>
          <p:nvPr/>
        </p:nvSpPr>
        <p:spPr>
          <a:xfrm>
            <a:off x="6350437" y="2179915"/>
            <a:ext cx="555427" cy="555427"/>
          </a:xfrm>
          <a:prstGeom prst="roundRect">
            <a:avLst>
              <a:gd fmla="val 40005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6535698" y="2272427"/>
            <a:ext cx="184785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900"/>
              <a:buFont typeface="Fraunces"/>
              <a:buNone/>
            </a:pPr>
            <a:r>
              <a:rPr b="1" i="0" lang="en-US" sz="29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1</a:t>
            </a:r>
            <a:endParaRPr b="0" i="0" sz="2900" u="none" cap="none" strike="noStrike"/>
          </a:p>
        </p:txBody>
      </p:sp>
      <p:sp>
        <p:nvSpPr>
          <p:cNvPr id="48" name="Google Shape;48;p2"/>
          <p:cNvSpPr/>
          <p:nvPr/>
        </p:nvSpPr>
        <p:spPr>
          <a:xfrm>
            <a:off x="7152680" y="2179915"/>
            <a:ext cx="30861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400"/>
              <a:buFont typeface="Fraunces"/>
              <a:buNone/>
            </a:pPr>
            <a:r>
              <a:rPr b="1" i="0" lang="en-US" sz="24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Time Sink</a:t>
            </a:r>
            <a:endParaRPr b="0" i="0" sz="2400" u="none" cap="none" strike="noStrike"/>
          </a:p>
        </p:txBody>
      </p:sp>
      <p:sp>
        <p:nvSpPr>
          <p:cNvPr id="49" name="Google Shape;49;p2"/>
          <p:cNvSpPr/>
          <p:nvPr/>
        </p:nvSpPr>
        <p:spPr>
          <a:xfrm>
            <a:off x="7152680" y="2713792"/>
            <a:ext cx="6613684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rPr b="0" i="0" lang="en-US" sz="19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Manual changelog creation wastes precious dev time</a:t>
            </a:r>
            <a:endParaRPr b="0" i="0" sz="1900" u="none" cap="none" strike="noStrike"/>
          </a:p>
        </p:txBody>
      </p:sp>
      <p:sp>
        <p:nvSpPr>
          <p:cNvPr id="50" name="Google Shape;50;p2"/>
          <p:cNvSpPr/>
          <p:nvPr/>
        </p:nvSpPr>
        <p:spPr>
          <a:xfrm>
            <a:off x="6350437" y="3633311"/>
            <a:ext cx="555427" cy="555427"/>
          </a:xfrm>
          <a:prstGeom prst="roundRect">
            <a:avLst>
              <a:gd fmla="val 40005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507123" y="3725823"/>
            <a:ext cx="242054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900"/>
              <a:buFont typeface="Fraunces"/>
              <a:buNone/>
            </a:pPr>
            <a:r>
              <a:rPr b="1" i="0" lang="en-US" sz="29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2</a:t>
            </a:r>
            <a:endParaRPr b="0" i="0" sz="2900" u="none" cap="none" strike="noStrike"/>
          </a:p>
        </p:txBody>
      </p:sp>
      <p:sp>
        <p:nvSpPr>
          <p:cNvPr id="52" name="Google Shape;52;p2"/>
          <p:cNvSpPr/>
          <p:nvPr/>
        </p:nvSpPr>
        <p:spPr>
          <a:xfrm>
            <a:off x="7152680" y="3633311"/>
            <a:ext cx="30861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400"/>
              <a:buFont typeface="Fraunces"/>
              <a:buNone/>
            </a:pPr>
            <a:r>
              <a:rPr b="1" i="0" lang="en-US" sz="24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Inconsistency</a:t>
            </a:r>
            <a:endParaRPr b="0" i="0" sz="2400" u="none" cap="none" strike="noStrike"/>
          </a:p>
        </p:txBody>
      </p:sp>
      <p:sp>
        <p:nvSpPr>
          <p:cNvPr id="53" name="Google Shape;53;p2"/>
          <p:cNvSpPr/>
          <p:nvPr/>
        </p:nvSpPr>
        <p:spPr>
          <a:xfrm>
            <a:off x="7152680" y="4167188"/>
            <a:ext cx="6613684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rPr b="0" i="0" lang="en-US" sz="19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Updates lack standardization across teams &amp; stakeholders</a:t>
            </a:r>
            <a:endParaRPr b="0" i="0" sz="1900" u="none" cap="none" strike="noStrike"/>
          </a:p>
        </p:txBody>
      </p:sp>
      <p:sp>
        <p:nvSpPr>
          <p:cNvPr id="54" name="Google Shape;54;p2"/>
          <p:cNvSpPr/>
          <p:nvPr/>
        </p:nvSpPr>
        <p:spPr>
          <a:xfrm>
            <a:off x="6350437" y="5086707"/>
            <a:ext cx="555427" cy="555427"/>
          </a:xfrm>
          <a:prstGeom prst="roundRect">
            <a:avLst>
              <a:gd fmla="val 40005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516291" y="5179219"/>
            <a:ext cx="223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900"/>
              <a:buFont typeface="Fraunces"/>
              <a:buNone/>
            </a:pPr>
            <a:r>
              <a:rPr b="1" i="0" lang="en-US" sz="29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3</a:t>
            </a:r>
            <a:endParaRPr b="0" i="0" sz="2900" u="none" cap="none" strike="noStrike"/>
          </a:p>
        </p:txBody>
      </p:sp>
      <p:sp>
        <p:nvSpPr>
          <p:cNvPr id="56" name="Google Shape;56;p2"/>
          <p:cNvSpPr/>
          <p:nvPr/>
        </p:nvSpPr>
        <p:spPr>
          <a:xfrm>
            <a:off x="7152680" y="5086707"/>
            <a:ext cx="3214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400"/>
              <a:buFont typeface="Fraunces"/>
              <a:buNone/>
            </a:pPr>
            <a:r>
              <a:rPr b="1" lang="en-US" sz="2400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Developer Visibility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400"/>
              <a:buFont typeface="Fraunces"/>
              <a:buNone/>
            </a:pPr>
            <a:r>
              <a:t/>
            </a:r>
            <a:endParaRPr b="1" sz="2400">
              <a:solidFill>
                <a:srgbClr val="405449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7152680" y="5620583"/>
            <a:ext cx="661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rPr lang="en-US" sz="19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Lack of visibility into the work developers are doing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t/>
            </a:r>
            <a:endParaRPr sz="19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7152680" y="6540103"/>
            <a:ext cx="30861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400"/>
              <a:buFont typeface="Fraunces"/>
              <a:buNone/>
            </a:pPr>
            <a:r>
              <a:t/>
            </a:r>
            <a:endParaRPr b="0" i="0" sz="2400" u="none" cap="none" strike="noStrike"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5037" y="152400"/>
            <a:ext cx="1802962" cy="178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3279" y="308610"/>
            <a:ext cx="3687723" cy="761238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864037" y="1446967"/>
            <a:ext cx="61722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42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850"/>
              <a:buFont typeface="Fraunces"/>
              <a:buNone/>
            </a:pPr>
            <a:r>
              <a:rPr b="1" i="0" lang="en-US" sz="485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Our Solution</a:t>
            </a:r>
            <a:endParaRPr b="0" i="0" sz="4850" u="none" cap="none" strike="noStrike"/>
          </a:p>
        </p:txBody>
      </p:sp>
      <p:sp>
        <p:nvSpPr>
          <p:cNvPr id="68" name="Google Shape;68;p3"/>
          <p:cNvSpPr/>
          <p:nvPr/>
        </p:nvSpPr>
        <p:spPr>
          <a:xfrm>
            <a:off x="864037" y="2588776"/>
            <a:ext cx="30861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400"/>
              <a:buFont typeface="Fraunces"/>
              <a:buNone/>
            </a:pPr>
            <a:r>
              <a:rPr b="1" i="0" lang="en-US" sz="24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Automate</a:t>
            </a:r>
            <a:endParaRPr b="0" i="0" sz="2400" u="none" cap="none" strike="noStrike"/>
          </a:p>
        </p:txBody>
      </p:sp>
      <p:sp>
        <p:nvSpPr>
          <p:cNvPr id="69" name="Google Shape;69;p3"/>
          <p:cNvSpPr/>
          <p:nvPr/>
        </p:nvSpPr>
        <p:spPr>
          <a:xfrm>
            <a:off x="864037" y="3344823"/>
            <a:ext cx="7415927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rPr b="0" i="0" lang="en-US" sz="19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Extract changes directly from Git repositories</a:t>
            </a:r>
            <a:endParaRPr b="0" i="0" sz="1900" u="none" cap="none" strike="noStrike"/>
          </a:p>
        </p:txBody>
      </p:sp>
      <p:sp>
        <p:nvSpPr>
          <p:cNvPr id="70" name="Google Shape;70;p3"/>
          <p:cNvSpPr/>
          <p:nvPr/>
        </p:nvSpPr>
        <p:spPr>
          <a:xfrm>
            <a:off x="864037" y="4110157"/>
            <a:ext cx="30861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400"/>
              <a:buFont typeface="Fraunces"/>
              <a:buNone/>
            </a:pPr>
            <a:r>
              <a:rPr b="1" i="0" lang="en-US" sz="24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Summarize</a:t>
            </a:r>
            <a:endParaRPr b="0" i="0" sz="2400" u="none" cap="none" strike="noStrike"/>
          </a:p>
        </p:txBody>
      </p:sp>
      <p:sp>
        <p:nvSpPr>
          <p:cNvPr id="71" name="Google Shape;71;p3"/>
          <p:cNvSpPr/>
          <p:nvPr/>
        </p:nvSpPr>
        <p:spPr>
          <a:xfrm>
            <a:off x="864037" y="4866203"/>
            <a:ext cx="7415927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rPr b="0" i="0" lang="en-US" sz="19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AI-powered categorization and content generation</a:t>
            </a:r>
            <a:endParaRPr b="0" i="0" sz="1900" u="none" cap="none" strike="noStrike"/>
          </a:p>
        </p:txBody>
      </p:sp>
      <p:pic>
        <p:nvPicPr>
          <p:cNvPr id="72" name="Google Shape;7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8637" y="152400"/>
            <a:ext cx="1802962" cy="178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>
            <a:off x="864037" y="1312426"/>
            <a:ext cx="8039338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42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850"/>
              <a:buFont typeface="Fraunces"/>
              <a:buNone/>
            </a:pPr>
            <a:r>
              <a:rPr b="1" i="0" lang="en-US" sz="485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Live Demo + How it works</a:t>
            </a:r>
            <a:endParaRPr b="0" i="0" sz="4850" u="none" cap="none" strike="noStrike"/>
          </a:p>
        </p:txBody>
      </p:sp>
      <p:sp>
        <p:nvSpPr>
          <p:cNvPr id="79" name="Google Shape;79;p4"/>
          <p:cNvSpPr/>
          <p:nvPr/>
        </p:nvSpPr>
        <p:spPr>
          <a:xfrm>
            <a:off x="864025" y="2577682"/>
            <a:ext cx="129024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t/>
            </a:r>
            <a:endParaRPr b="0" i="0" sz="1900" u="none" cap="none" strike="noStrike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How it works</a:t>
            </a:r>
            <a:endParaRPr sz="19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1. Input Repo - Provide GitHub URL for analysis</a:t>
            </a:r>
            <a:endParaRPr sz="19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2. Extract Changes - Pull recent Git commits automatically</a:t>
            </a:r>
            <a:endParaRPr sz="19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3. AI Magic - Claude API summarizes and categorizes updates</a:t>
            </a:r>
            <a:endParaRPr sz="19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4. Generate Content - Create Markdown changelog and optional formats</a:t>
            </a:r>
            <a:endParaRPr sz="19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t/>
            </a:r>
            <a:endParaRPr sz="19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00"/>
              <a:buFont typeface="Nobile"/>
              <a:buNone/>
            </a:pPr>
            <a:r>
              <a:t/>
            </a:r>
            <a:endParaRPr sz="19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pic>
        <p:nvPicPr>
          <p:cNvPr descr="preencoded.png" id="80" name="Google Shape;80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037" y="5993606"/>
            <a:ext cx="12902328" cy="164865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/>
          <p:nvPr/>
        </p:nvSpPr>
        <p:spPr>
          <a:xfrm>
            <a:off x="760237" y="5849422"/>
            <a:ext cx="12902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/>
          </a:p>
        </p:txBody>
      </p:sp>
      <p:pic>
        <p:nvPicPr>
          <p:cNvPr id="82" name="Google Shape;8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4250" y="111650"/>
            <a:ext cx="2292003" cy="2272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2024-09-08T21:42:19Z</dcterms:created>
  <dc:creator>PptxGenJS</dc:creator>
</cp:coreProperties>
</file>