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61" r:id="rId5"/>
    <p:sldId id="263" r:id="rId6"/>
    <p:sldId id="268" r:id="rId7"/>
    <p:sldId id="269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80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02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3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4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508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651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319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AAF0-4EBF-44EA-ADB2-F9F4959B8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Contributing factors to win a superbowl</a:t>
            </a:r>
          </a:p>
        </p:txBody>
      </p:sp>
    </p:spTree>
    <p:extLst>
      <p:ext uri="{BB962C8B-B14F-4D97-AF65-F5344CB8AC3E}">
        <p14:creationId xmlns:p14="http://schemas.microsoft.com/office/powerpoint/2010/main" val="1739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006A-B1C3-4B51-AC28-B8F1D08D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F45-CEC4-42FA-BF21-E211765175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/>
              <a:t>Financial</a:t>
            </a:r>
          </a:p>
          <a:p>
            <a:pPr lvl="1"/>
            <a:r>
              <a:rPr lang="en-US" sz="2500" dirty="0"/>
              <a:t>Big market vs small market</a:t>
            </a:r>
          </a:p>
          <a:p>
            <a:pPr lvl="1"/>
            <a:r>
              <a:rPr lang="en-US" sz="2500" dirty="0"/>
              <a:t>Proximity of salary cap</a:t>
            </a:r>
          </a:p>
          <a:p>
            <a:pPr lvl="1"/>
            <a:r>
              <a:rPr lang="en-US" sz="2500" dirty="0"/>
              <a:t>Average player salary</a:t>
            </a:r>
          </a:p>
          <a:p>
            <a:pPr lvl="1"/>
            <a:r>
              <a:rPr lang="en-US" sz="2500" dirty="0"/>
              <a:t>Average team salaries</a:t>
            </a:r>
          </a:p>
          <a:p>
            <a:r>
              <a:rPr lang="en-US" sz="2900" dirty="0"/>
              <a:t>Geographic impact</a:t>
            </a:r>
          </a:p>
          <a:p>
            <a:pPr lvl="1"/>
            <a:r>
              <a:rPr lang="en-US" sz="2500" dirty="0"/>
              <a:t>Travel distances</a:t>
            </a:r>
          </a:p>
          <a:p>
            <a:pPr lvl="1"/>
            <a:r>
              <a:rPr lang="en-US" sz="2500" dirty="0"/>
              <a:t>Injuries Domes vs outdoor</a:t>
            </a:r>
          </a:p>
          <a:p>
            <a:pPr lvl="1"/>
            <a:r>
              <a:rPr lang="en-US" sz="2500" dirty="0"/>
              <a:t>Score changes dome vs outdoor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DACC-EA10-4568-9A3E-38C3B5458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/>
              <a:t>Offensive stats</a:t>
            </a:r>
          </a:p>
          <a:p>
            <a:pPr lvl="1"/>
            <a:r>
              <a:rPr lang="en-US" sz="2500" dirty="0"/>
              <a:t>Completion %</a:t>
            </a:r>
          </a:p>
          <a:p>
            <a:pPr lvl="1"/>
            <a:r>
              <a:rPr lang="en-US" sz="2500" dirty="0"/>
              <a:t>Rushing yards</a:t>
            </a:r>
          </a:p>
          <a:p>
            <a:r>
              <a:rPr lang="en-US" sz="2500" dirty="0"/>
              <a:t>Defensive stats</a:t>
            </a:r>
          </a:p>
          <a:p>
            <a:pPr lvl="1"/>
            <a:r>
              <a:rPr lang="en-US" sz="2300" dirty="0"/>
              <a:t># sacks</a:t>
            </a:r>
          </a:p>
          <a:p>
            <a:pPr lvl="1"/>
            <a:r>
              <a:rPr lang="en-US" sz="2300" dirty="0"/>
              <a:t># </a:t>
            </a:r>
            <a:r>
              <a:rPr lang="en-US" sz="2300" dirty="0" err="1"/>
              <a:t>icps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281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069-00DD-4AC6-8CF4-9FE6ACA2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283C-FB2B-40F6-8382-4C024B53E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Dead Money: refers to salary cap money a team is spending on a player no longer with the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69FDC-DB72-4054-8A39-80FD1CED6C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Active Money: refers to the salary cap money spent for active players</a:t>
            </a:r>
          </a:p>
        </p:txBody>
      </p:sp>
    </p:spTree>
    <p:extLst>
      <p:ext uri="{BB962C8B-B14F-4D97-AF65-F5344CB8AC3E}">
        <p14:creationId xmlns:p14="http://schemas.microsoft.com/office/powerpoint/2010/main" val="198161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C1B-DECE-4857-BE03-EAE90BA0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Cap spending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1D30DD-1FB5-4E45-9FA3-0688D410F8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0975" y="1864195"/>
            <a:ext cx="4727883" cy="3693226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90FAE4D-257E-4C2D-B1A4-D3DE33617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8858" y="1864195"/>
            <a:ext cx="4879667" cy="3693226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E222D8-2C46-4540-887B-B62731AD7261}"/>
              </a:ext>
            </a:extLst>
          </p:cNvPr>
          <p:cNvSpPr txBox="1"/>
          <p:nvPr/>
        </p:nvSpPr>
        <p:spPr>
          <a:xfrm>
            <a:off x="4607511" y="555742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49ers</a:t>
            </a:r>
          </a:p>
        </p:txBody>
      </p:sp>
    </p:spTree>
    <p:extLst>
      <p:ext uri="{BB962C8B-B14F-4D97-AF65-F5344CB8AC3E}">
        <p14:creationId xmlns:p14="http://schemas.microsoft.com/office/powerpoint/2010/main" val="322323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69F0-05DC-4E0F-B288-CE5C0F46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cap spending comparison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67694-E7D1-48EF-AE93-3986604E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2" y="1981523"/>
            <a:ext cx="5487650" cy="3658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017C64-B3CC-4B19-BD7E-A58A0E98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02" y="1981523"/>
            <a:ext cx="5487650" cy="3658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2487C-B7AC-4725-B196-2DD7E88EE6A7}"/>
              </a:ext>
            </a:extLst>
          </p:cNvPr>
          <p:cNvSpPr txBox="1"/>
          <p:nvPr/>
        </p:nvSpPr>
        <p:spPr>
          <a:xfrm>
            <a:off x="4598633" y="563995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 Chiefs</a:t>
            </a:r>
          </a:p>
        </p:txBody>
      </p:sp>
    </p:spTree>
    <p:extLst>
      <p:ext uri="{BB962C8B-B14F-4D97-AF65-F5344CB8AC3E}">
        <p14:creationId xmlns:p14="http://schemas.microsoft.com/office/powerpoint/2010/main" val="293100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DA8-B9DD-4E44-9EAC-9781BA85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Offensive spending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0F81A-B158-4AB9-B08F-4F002D74F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  <a:prstGeom prst="rect">
            <a:avLst/>
          </a:prstGeom>
        </p:spPr>
      </p:pic>
      <p:pic>
        <p:nvPicPr>
          <p:cNvPr id="6" name="Content Placeholder 29">
            <a:extLst>
              <a:ext uri="{FF2B5EF4-FFF2-40B4-BE49-F238E27FC236}">
                <a16:creationId xmlns:a16="http://schemas.microsoft.com/office/drawing/2014/main" id="{BD08587F-CD31-4B1C-B1EE-A6EBCFC054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</p:spTree>
    <p:extLst>
      <p:ext uri="{BB962C8B-B14F-4D97-AF65-F5344CB8AC3E}">
        <p14:creationId xmlns:p14="http://schemas.microsoft.com/office/powerpoint/2010/main" val="173683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D555-2CBB-446A-823D-A034416D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spending comparison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89E8F80-4120-4BD0-AD80-888B4EA4E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6C1D2C-6AA2-4F60-989A-9E0929825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D8CC-FBAA-4AFC-A9A3-F61FC57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Teams spending comparison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F78AD98-5073-4331-85FA-19ACC84F63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ED02E83-860B-40AD-8241-FEF1D6203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</p:spTree>
    <p:extLst>
      <p:ext uri="{BB962C8B-B14F-4D97-AF65-F5344CB8AC3E}">
        <p14:creationId xmlns:p14="http://schemas.microsoft.com/office/powerpoint/2010/main" val="99652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5769-D0E8-4A05-9DE9-786B660F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F115-0190-4B63-9D78-F271EF4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Where the Super Bowls have been held over the last decade</a:t>
            </a:r>
          </a:p>
          <a:p>
            <a:pPr lvl="1"/>
            <a:r>
              <a:rPr lang="en-US" dirty="0"/>
              <a:t>NFL requires a dome or an </a:t>
            </a:r>
            <a:r>
              <a:rPr lang="en-US" dirty="0" err="1"/>
              <a:t>ave</a:t>
            </a:r>
            <a:r>
              <a:rPr lang="en-US" dirty="0"/>
              <a:t> temp of &gt;=50 degrees</a:t>
            </a:r>
          </a:p>
          <a:p>
            <a:pPr lvl="1"/>
            <a:r>
              <a:rPr lang="en-US" dirty="0" err="1"/>
              <a:t>xxxxxxx</a:t>
            </a:r>
            <a:endParaRPr lang="en-US" dirty="0"/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Stats XXX tend to trend for the winner</a:t>
            </a:r>
          </a:p>
          <a:p>
            <a:pPr lvl="1"/>
            <a:r>
              <a:rPr lang="en-US" dirty="0" err="1"/>
              <a:t>Xxxxxxx</a:t>
            </a:r>
            <a:endParaRPr lang="en-US" dirty="0"/>
          </a:p>
          <a:p>
            <a:pPr lvl="1"/>
            <a:r>
              <a:rPr lang="en-US" dirty="0" err="1"/>
              <a:t>xxxxxx</a:t>
            </a:r>
            <a:endParaRPr lang="en-US" dirty="0"/>
          </a:p>
          <a:p>
            <a:r>
              <a:rPr lang="en-US" dirty="0"/>
              <a:t>Financials</a:t>
            </a:r>
          </a:p>
          <a:p>
            <a:pPr lvl="1"/>
            <a:r>
              <a:rPr lang="en-US" dirty="0"/>
              <a:t>Basically a wash since the salary caps starting in 1994</a:t>
            </a:r>
          </a:p>
          <a:p>
            <a:pPr lvl="1"/>
            <a:r>
              <a:rPr lang="en-US" dirty="0"/>
              <a:t>If there is any trend it is that the team who spends the least on Special Teams win</a:t>
            </a:r>
          </a:p>
          <a:p>
            <a:r>
              <a:rPr lang="en-US" dirty="0"/>
              <a:t>Prediction</a:t>
            </a:r>
          </a:p>
          <a:p>
            <a:pPr lvl="1"/>
            <a:r>
              <a:rPr lang="en-US" dirty="0"/>
              <a:t>Based on adding up the advantages when comparing the current teams to pass performance we pick the: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E7AD6-5836-4E46-AA3E-64D0C5C92621}"/>
              </a:ext>
            </a:extLst>
          </p:cNvPr>
          <p:cNvSpPr/>
          <p:nvPr/>
        </p:nvSpPr>
        <p:spPr>
          <a:xfrm>
            <a:off x="3663797" y="2967335"/>
            <a:ext cx="4864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Put team here</a:t>
            </a:r>
          </a:p>
        </p:txBody>
      </p:sp>
    </p:spTree>
    <p:extLst>
      <p:ext uri="{BB962C8B-B14F-4D97-AF65-F5344CB8AC3E}">
        <p14:creationId xmlns:p14="http://schemas.microsoft.com/office/powerpoint/2010/main" val="82843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1882</TotalTime>
  <Words>191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Contributing factors to win a superbowl</vt:lpstr>
      <vt:lpstr>Overview</vt:lpstr>
      <vt:lpstr>Definitions</vt:lpstr>
      <vt:lpstr>Total Cap spending</vt:lpstr>
      <vt:lpstr>Dead cap spending comparison</vt:lpstr>
      <vt:lpstr>Offensive spending comparison</vt:lpstr>
      <vt:lpstr>Defensive spending comparison</vt:lpstr>
      <vt:lpstr>Special Teams spending comparison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factors to win a superbowl</dc:title>
  <dc:creator>chris ladymon</dc:creator>
  <cp:lastModifiedBy>chris ladymon</cp:lastModifiedBy>
  <cp:revision>11</cp:revision>
  <dcterms:created xsi:type="dcterms:W3CDTF">2020-01-25T19:38:55Z</dcterms:created>
  <dcterms:modified xsi:type="dcterms:W3CDTF">2020-02-01T16:02:39Z</dcterms:modified>
</cp:coreProperties>
</file>